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0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1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1" r:id="rId2"/>
    <p:sldId id="2562" r:id="rId3"/>
    <p:sldId id="2563" r:id="rId4"/>
    <p:sldId id="2565" r:id="rId5"/>
    <p:sldId id="2566" r:id="rId6"/>
    <p:sldId id="2572" r:id="rId7"/>
    <p:sldId id="2571" r:id="rId8"/>
    <p:sldId id="2573" r:id="rId9"/>
    <p:sldId id="2567" r:id="rId10"/>
    <p:sldId id="2574" r:id="rId11"/>
    <p:sldId id="2568" r:id="rId12"/>
    <p:sldId id="2569" r:id="rId13"/>
    <p:sldId id="2575" r:id="rId14"/>
    <p:sldId id="2576" r:id="rId15"/>
    <p:sldId id="2577" r:id="rId16"/>
    <p:sldId id="2578" r:id="rId17"/>
    <p:sldId id="2579" r:id="rId18"/>
    <p:sldId id="25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Структура HTML и оформление для 9 класса" id="{81F1EF94-1E69-4751-81BE-40E44F473544}">
          <p14:sldIdLst>
            <p14:sldId id="2561"/>
          </p14:sldIdLst>
        </p14:section>
        <p14:section name="Основы HTML и CSS" id="{A90526C5-CBC0-42AB-B08B-8A591A8750C2}">
          <p14:sldIdLst>
            <p14:sldId id="2562"/>
            <p14:sldId id="2563"/>
            <p14:sldId id="2565"/>
            <p14:sldId id="2566"/>
            <p14:sldId id="2572"/>
            <p14:sldId id="2571"/>
            <p14:sldId id="2573"/>
            <p14:sldId id="2567"/>
            <p14:sldId id="2574"/>
            <p14:sldId id="2568"/>
            <p14:sldId id="2569"/>
            <p14:sldId id="2575"/>
            <p14:sldId id="2576"/>
            <p14:sldId id="2577"/>
            <p14:sldId id="2578"/>
            <p14:sldId id="2579"/>
            <p14:sldId id="25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384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EC401D-389E-4526-9FD6-40908DB4BCB6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6C7FD1-0507-45E7-A139-364C9E186EC1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400" dirty="0" err="1"/>
            <a:t>Роль</a:t>
          </a:r>
          <a:r>
            <a:rPr lang="en-US" sz="2400" dirty="0"/>
            <a:t> HTML</a:t>
          </a:r>
        </a:p>
      </dgm:t>
    </dgm:pt>
    <dgm:pt modelId="{197A98D0-442F-400A-A236-3D102DD3E80C}" type="parTrans" cxnId="{48166B33-A156-41F9-8D91-95985D9DDDED}">
      <dgm:prSet/>
      <dgm:spPr/>
      <dgm:t>
        <a:bodyPr/>
        <a:lstStyle/>
        <a:p>
          <a:endParaRPr lang="en-US"/>
        </a:p>
      </dgm:t>
    </dgm:pt>
    <dgm:pt modelId="{03BD2272-51EE-4876-9E42-BD872EB9D718}" type="sibTrans" cxnId="{48166B33-A156-41F9-8D91-95985D9DDDED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7DC7E734-B9F1-41FB-8357-33F2B8C0466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HTML </a:t>
          </a:r>
          <a:r>
            <a:rPr lang="en-US" sz="2800" dirty="0" err="1"/>
            <a:t>задаёт</a:t>
          </a:r>
          <a:r>
            <a:rPr lang="en-US" sz="2800" dirty="0"/>
            <a:t> </a:t>
          </a:r>
          <a:r>
            <a:rPr lang="en-US" sz="2800" dirty="0" err="1"/>
            <a:t>структуру</a:t>
          </a:r>
          <a:r>
            <a:rPr lang="en-US" sz="2800" dirty="0"/>
            <a:t> и </a:t>
          </a:r>
          <a:r>
            <a:rPr lang="en-US" sz="2800" dirty="0" err="1"/>
            <a:t>содержание</a:t>
          </a:r>
          <a:r>
            <a:rPr lang="en-US" sz="2800" dirty="0"/>
            <a:t> </a:t>
          </a:r>
          <a:r>
            <a:rPr lang="en-US" sz="2800" dirty="0" err="1"/>
            <a:t>страницы</a:t>
          </a:r>
          <a:r>
            <a:rPr lang="en-US" sz="2800" dirty="0"/>
            <a:t>: </a:t>
          </a:r>
          <a:r>
            <a:rPr lang="en-US" sz="2800" dirty="0" err="1"/>
            <a:t>заголовки</a:t>
          </a:r>
          <a:r>
            <a:rPr lang="en-US" sz="2800" dirty="0"/>
            <a:t>, </a:t>
          </a:r>
          <a:r>
            <a:rPr lang="en-US" sz="2800" dirty="0" err="1"/>
            <a:t>абзацы</a:t>
          </a:r>
          <a:r>
            <a:rPr lang="en-US" sz="2800" dirty="0"/>
            <a:t>, </a:t>
          </a:r>
          <a:r>
            <a:rPr lang="en-US" sz="2800" dirty="0" err="1"/>
            <a:t>изображения</a:t>
          </a:r>
          <a:r>
            <a:rPr lang="en-US" sz="2800" dirty="0"/>
            <a:t> и </a:t>
          </a:r>
          <a:r>
            <a:rPr lang="en-US" sz="2800" dirty="0" err="1"/>
            <a:t>ссылки</a:t>
          </a:r>
          <a:r>
            <a:rPr lang="en-US" sz="2800" dirty="0"/>
            <a:t>.</a:t>
          </a:r>
        </a:p>
      </dgm:t>
    </dgm:pt>
    <dgm:pt modelId="{4BE3E4FF-1B77-4F2A-B34A-C4C60AAF8C94}" type="parTrans" cxnId="{5169BCE9-F436-49FD-A02E-0A3E663C750D}">
      <dgm:prSet/>
      <dgm:spPr/>
      <dgm:t>
        <a:bodyPr/>
        <a:lstStyle/>
        <a:p>
          <a:endParaRPr lang="en-US"/>
        </a:p>
      </dgm:t>
    </dgm:pt>
    <dgm:pt modelId="{419E720A-5340-4EC5-BBD5-7E02BB8C018D}" type="sibTrans" cxnId="{5169BCE9-F436-49FD-A02E-0A3E663C750D}">
      <dgm:prSet/>
      <dgm:spPr/>
      <dgm:t>
        <a:bodyPr/>
        <a:lstStyle/>
        <a:p>
          <a:endParaRPr lang="en-US"/>
        </a:p>
      </dgm:t>
    </dgm:pt>
    <dgm:pt modelId="{CD68C5D8-6168-452B-A8B1-894697C26E88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400" dirty="0" err="1"/>
            <a:t>Назначение</a:t>
          </a:r>
          <a:r>
            <a:rPr lang="en-US" sz="2400" dirty="0"/>
            <a:t> CSS</a:t>
          </a:r>
        </a:p>
      </dgm:t>
    </dgm:pt>
    <dgm:pt modelId="{F2F462CC-DF26-40A2-982F-E8261B645672}" type="parTrans" cxnId="{82BA7B74-2ADA-48A3-A86A-C468C320842C}">
      <dgm:prSet/>
      <dgm:spPr/>
      <dgm:t>
        <a:bodyPr/>
        <a:lstStyle/>
        <a:p>
          <a:endParaRPr lang="en-US"/>
        </a:p>
      </dgm:t>
    </dgm:pt>
    <dgm:pt modelId="{1D32C110-2C54-487E-AA9F-16DD15984F81}" type="sibTrans" cxnId="{82BA7B74-2ADA-48A3-A86A-C468C320842C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FDF96E30-9F26-43C6-B213-CF5DFD4BF60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CSS </a:t>
          </a:r>
          <a:r>
            <a:rPr lang="en-US" sz="2800" dirty="0" err="1"/>
            <a:t>отвечает</a:t>
          </a:r>
          <a:r>
            <a:rPr lang="en-US" sz="2800" dirty="0"/>
            <a:t> </a:t>
          </a:r>
          <a:r>
            <a:rPr lang="en-US" sz="2800" dirty="0" err="1"/>
            <a:t>за</a:t>
          </a:r>
          <a:r>
            <a:rPr lang="en-US" sz="2800" dirty="0"/>
            <a:t> </a:t>
          </a:r>
          <a:r>
            <a:rPr lang="en-US" sz="2800" dirty="0" err="1"/>
            <a:t>оформление</a:t>
          </a:r>
          <a:r>
            <a:rPr lang="en-US" sz="2800" dirty="0"/>
            <a:t> </a:t>
          </a:r>
          <a:r>
            <a:rPr lang="en-US" sz="2800" dirty="0" err="1"/>
            <a:t>страницы</a:t>
          </a:r>
          <a:r>
            <a:rPr lang="en-US" sz="2800" dirty="0"/>
            <a:t>: </a:t>
          </a:r>
          <a:r>
            <a:rPr lang="en-US" sz="2800" dirty="0" err="1"/>
            <a:t>цвет</a:t>
          </a:r>
          <a:r>
            <a:rPr lang="en-US" sz="2800" dirty="0"/>
            <a:t>, </a:t>
          </a:r>
          <a:r>
            <a:rPr lang="en-US" sz="2800" dirty="0" err="1"/>
            <a:t>шрифты</a:t>
          </a:r>
          <a:r>
            <a:rPr lang="en-US" sz="2800" dirty="0"/>
            <a:t>, </a:t>
          </a:r>
          <a:r>
            <a:rPr lang="en-US" sz="2800" dirty="0" err="1"/>
            <a:t>фон</a:t>
          </a:r>
          <a:r>
            <a:rPr lang="en-US" sz="2800" dirty="0"/>
            <a:t> и </a:t>
          </a:r>
          <a:r>
            <a:rPr lang="en-US" sz="2800" dirty="0" err="1"/>
            <a:t>расположение</a:t>
          </a:r>
          <a:r>
            <a:rPr lang="en-US" sz="2800" dirty="0"/>
            <a:t> </a:t>
          </a:r>
          <a:r>
            <a:rPr lang="en-US" sz="2800" dirty="0" err="1"/>
            <a:t>элементов</a:t>
          </a:r>
          <a:r>
            <a:rPr lang="en-US" sz="2800" dirty="0"/>
            <a:t>.</a:t>
          </a:r>
        </a:p>
      </dgm:t>
    </dgm:pt>
    <dgm:pt modelId="{41D0C025-F748-4F69-A8F6-E91C3436D671}" type="parTrans" cxnId="{7622DC60-A7AF-4AF6-8D46-EEEDC02D5CA0}">
      <dgm:prSet/>
      <dgm:spPr/>
      <dgm:t>
        <a:bodyPr/>
        <a:lstStyle/>
        <a:p>
          <a:endParaRPr lang="en-US"/>
        </a:p>
      </dgm:t>
    </dgm:pt>
    <dgm:pt modelId="{C7C208BE-44F6-46D2-AF28-F173B670C523}" type="sibTrans" cxnId="{7622DC60-A7AF-4AF6-8D46-EEEDC02D5CA0}">
      <dgm:prSet/>
      <dgm:spPr/>
      <dgm:t>
        <a:bodyPr/>
        <a:lstStyle/>
        <a:p>
          <a:endParaRPr lang="en-US"/>
        </a:p>
      </dgm:t>
    </dgm:pt>
    <dgm:pt modelId="{A58D5A9F-8FD1-45D3-9899-3D9C24928F16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400" dirty="0" err="1"/>
            <a:t>Обучение</a:t>
          </a:r>
          <a:r>
            <a:rPr lang="en-US" sz="2400" dirty="0"/>
            <a:t> и </a:t>
          </a:r>
          <a:r>
            <a:rPr lang="en-US" sz="2400" dirty="0" err="1"/>
            <a:t>применение</a:t>
          </a:r>
          <a:endParaRPr lang="en-US" sz="2400" dirty="0"/>
        </a:p>
      </dgm:t>
    </dgm:pt>
    <dgm:pt modelId="{B219592C-9BF9-497B-B2B5-6C4896E9D59B}" type="parTrans" cxnId="{3D7B527C-14E8-4AB9-83D5-943246E12B02}">
      <dgm:prSet/>
      <dgm:spPr/>
      <dgm:t>
        <a:bodyPr/>
        <a:lstStyle/>
        <a:p>
          <a:endParaRPr lang="en-US"/>
        </a:p>
      </dgm:t>
    </dgm:pt>
    <dgm:pt modelId="{F123623D-1DBF-45C2-B90A-1090BEEEED64}" type="sibTrans" cxnId="{3D7B527C-14E8-4AB9-83D5-943246E12B02}">
      <dgm:prSet/>
      <dgm:spPr/>
      <dgm:t>
        <a:bodyPr/>
        <a:lstStyle/>
        <a:p>
          <a:endParaRPr lang="en-US"/>
        </a:p>
      </dgm:t>
    </dgm:pt>
    <dgm:pt modelId="{928C78BD-1A31-43CE-ABFF-34383D4DA12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 err="1"/>
            <a:t>Изучение</a:t>
          </a:r>
          <a:r>
            <a:rPr lang="en-US" sz="2800" dirty="0"/>
            <a:t> HTML и CSS </a:t>
          </a:r>
          <a:r>
            <a:rPr lang="en-US" sz="2800" dirty="0" err="1"/>
            <a:t>развивает</a:t>
          </a:r>
          <a:r>
            <a:rPr lang="en-US" sz="2800" dirty="0"/>
            <a:t> </a:t>
          </a:r>
          <a:r>
            <a:rPr lang="en-US" sz="2800" dirty="0" err="1"/>
            <a:t>творческие</a:t>
          </a:r>
          <a:r>
            <a:rPr lang="en-US" sz="2800" dirty="0"/>
            <a:t> </a:t>
          </a:r>
          <a:r>
            <a:rPr lang="en-US" sz="2800" dirty="0" err="1"/>
            <a:t>способности</a:t>
          </a:r>
          <a:r>
            <a:rPr lang="en-US" sz="2800" dirty="0"/>
            <a:t> и </a:t>
          </a:r>
          <a:r>
            <a:rPr lang="en-US" sz="2800" dirty="0" err="1"/>
            <a:t>помогает</a:t>
          </a:r>
          <a:r>
            <a:rPr lang="en-US" sz="2800" dirty="0"/>
            <a:t> </a:t>
          </a:r>
          <a:r>
            <a:rPr lang="en-US" sz="2800" dirty="0" err="1"/>
            <a:t>создавать</a:t>
          </a:r>
          <a:r>
            <a:rPr lang="en-US" sz="2800" dirty="0"/>
            <a:t> </a:t>
          </a:r>
          <a:r>
            <a:rPr lang="en-US" sz="2800" dirty="0" err="1"/>
            <a:t>собственные</a:t>
          </a:r>
          <a:r>
            <a:rPr lang="en-US" sz="2800" dirty="0"/>
            <a:t> </a:t>
          </a:r>
          <a:r>
            <a:rPr lang="en-US" sz="2800" dirty="0" err="1"/>
            <a:t>сайты</a:t>
          </a:r>
          <a:r>
            <a:rPr lang="en-US" sz="2800" dirty="0"/>
            <a:t>.</a:t>
          </a:r>
        </a:p>
      </dgm:t>
    </dgm:pt>
    <dgm:pt modelId="{6A959985-1313-4C9E-8D96-9ED99BE40F41}" type="parTrans" cxnId="{25F0B5F2-89E9-4943-8E6A-77C97FF1407B}">
      <dgm:prSet/>
      <dgm:spPr/>
      <dgm:t>
        <a:bodyPr/>
        <a:lstStyle/>
        <a:p>
          <a:endParaRPr lang="en-US"/>
        </a:p>
      </dgm:t>
    </dgm:pt>
    <dgm:pt modelId="{04974EBB-95BE-4097-99D1-05286B49F8C4}" type="sibTrans" cxnId="{25F0B5F2-89E9-4943-8E6A-77C97FF1407B}">
      <dgm:prSet/>
      <dgm:spPr/>
      <dgm:t>
        <a:bodyPr/>
        <a:lstStyle/>
        <a:p>
          <a:endParaRPr lang="en-US"/>
        </a:p>
      </dgm:t>
    </dgm:pt>
    <dgm:pt modelId="{7E5B3F5E-CB71-4F82-BFB5-5E790675B7DF}" type="pres">
      <dgm:prSet presAssocID="{EFEC401D-389E-4526-9FD6-40908DB4BCB6}" presName="Name0" presStyleCnt="0">
        <dgm:presLayoutVars>
          <dgm:dir/>
          <dgm:resizeHandles val="exact"/>
        </dgm:presLayoutVars>
      </dgm:prSet>
      <dgm:spPr/>
    </dgm:pt>
    <dgm:pt modelId="{FD8CB842-96C0-4E8C-9DD4-BA8662EB7E4E}" type="pres">
      <dgm:prSet presAssocID="{8F6C7FD1-0507-45E7-A139-364C9E186EC1}" presName="compNode" presStyleCnt="0"/>
      <dgm:spPr/>
    </dgm:pt>
    <dgm:pt modelId="{8028C33E-3C71-4D15-A705-89A51C40CC12}" type="pres">
      <dgm:prSet presAssocID="{8F6C7FD1-0507-45E7-A139-364C9E186EC1}" presName="pictRect" presStyleLbl="revTx" presStyleIdx="0" presStyleCnt="6">
        <dgm:presLayoutVars>
          <dgm:chMax val="0"/>
          <dgm:bulletEnabled/>
        </dgm:presLayoutVars>
      </dgm:prSet>
      <dgm:spPr/>
    </dgm:pt>
    <dgm:pt modelId="{004F8B71-6620-4DC5-B44C-438C43F2D8CE}" type="pres">
      <dgm:prSet presAssocID="{8F6C7FD1-0507-45E7-A139-364C9E186EC1}" presName="textRect" presStyleLbl="revTx" presStyleIdx="1" presStyleCnt="6">
        <dgm:presLayoutVars>
          <dgm:bulletEnabled/>
        </dgm:presLayoutVars>
      </dgm:prSet>
      <dgm:spPr/>
    </dgm:pt>
    <dgm:pt modelId="{0ACD06FA-BE03-4137-BE1B-D26622E3B69F}" type="pres">
      <dgm:prSet presAssocID="{03BD2272-51EE-4876-9E42-BD872EB9D718}" presName="sibTrans" presStyleLbl="sibTrans2D1" presStyleIdx="0" presStyleCnt="0"/>
      <dgm:spPr/>
    </dgm:pt>
    <dgm:pt modelId="{5F015A52-1D2E-43DE-B436-481D213FCA2F}" type="pres">
      <dgm:prSet presAssocID="{CD68C5D8-6168-452B-A8B1-894697C26E88}" presName="compNode" presStyleCnt="0"/>
      <dgm:spPr/>
    </dgm:pt>
    <dgm:pt modelId="{A71F7D67-4D1C-45FE-B510-3475013B72F7}" type="pres">
      <dgm:prSet presAssocID="{CD68C5D8-6168-452B-A8B1-894697C26E88}" presName="pictRect" presStyleLbl="revTx" presStyleIdx="2" presStyleCnt="6">
        <dgm:presLayoutVars>
          <dgm:chMax val="0"/>
          <dgm:bulletEnabled/>
        </dgm:presLayoutVars>
      </dgm:prSet>
      <dgm:spPr/>
    </dgm:pt>
    <dgm:pt modelId="{B5DD3AF6-4224-4386-998B-39405C230584}" type="pres">
      <dgm:prSet presAssocID="{CD68C5D8-6168-452B-A8B1-894697C26E88}" presName="textRect" presStyleLbl="revTx" presStyleIdx="3" presStyleCnt="6">
        <dgm:presLayoutVars>
          <dgm:bulletEnabled/>
        </dgm:presLayoutVars>
      </dgm:prSet>
      <dgm:spPr/>
    </dgm:pt>
    <dgm:pt modelId="{0A7F33E3-7F21-4742-AADA-6C790A3A1254}" type="pres">
      <dgm:prSet presAssocID="{1D32C110-2C54-487E-AA9F-16DD15984F81}" presName="sibTrans" presStyleLbl="sibTrans2D1" presStyleIdx="0" presStyleCnt="0"/>
      <dgm:spPr/>
    </dgm:pt>
    <dgm:pt modelId="{442460D1-AF71-4798-A2FA-DFB4A1861971}" type="pres">
      <dgm:prSet presAssocID="{A58D5A9F-8FD1-45D3-9899-3D9C24928F16}" presName="compNode" presStyleCnt="0"/>
      <dgm:spPr/>
    </dgm:pt>
    <dgm:pt modelId="{1DA948E5-4A67-4258-BBCA-0EBA1E563AD4}" type="pres">
      <dgm:prSet presAssocID="{A58D5A9F-8FD1-45D3-9899-3D9C24928F16}" presName="pictRect" presStyleLbl="revTx" presStyleIdx="4" presStyleCnt="6">
        <dgm:presLayoutVars>
          <dgm:chMax val="0"/>
          <dgm:bulletEnabled/>
        </dgm:presLayoutVars>
      </dgm:prSet>
      <dgm:spPr/>
    </dgm:pt>
    <dgm:pt modelId="{88D196CD-D98F-408B-B43F-3F911537CA2C}" type="pres">
      <dgm:prSet presAssocID="{A58D5A9F-8FD1-45D3-9899-3D9C24928F16}" presName="textRect" presStyleLbl="revTx" presStyleIdx="5" presStyleCnt="6">
        <dgm:presLayoutVars>
          <dgm:bulletEnabled/>
        </dgm:presLayoutVars>
      </dgm:prSet>
      <dgm:spPr/>
    </dgm:pt>
  </dgm:ptLst>
  <dgm:cxnLst>
    <dgm:cxn modelId="{4EBFA417-6B78-49D9-A1BA-967D330A7E19}" type="presOf" srcId="{7DC7E734-B9F1-41FB-8357-33F2B8C04661}" destId="{004F8B71-6620-4DC5-B44C-438C43F2D8CE}" srcOrd="0" destOrd="0" presId="urn:microsoft.com/office/officeart/2024/3/layout/hArchList1"/>
    <dgm:cxn modelId="{48166B33-A156-41F9-8D91-95985D9DDDED}" srcId="{EFEC401D-389E-4526-9FD6-40908DB4BCB6}" destId="{8F6C7FD1-0507-45E7-A139-364C9E186EC1}" srcOrd="0" destOrd="0" parTransId="{197A98D0-442F-400A-A236-3D102DD3E80C}" sibTransId="{03BD2272-51EE-4876-9E42-BD872EB9D718}"/>
    <dgm:cxn modelId="{7622DC60-A7AF-4AF6-8D46-EEEDC02D5CA0}" srcId="{CD68C5D8-6168-452B-A8B1-894697C26E88}" destId="{FDF96E30-9F26-43C6-B213-CF5DFD4BF60F}" srcOrd="0" destOrd="0" parTransId="{41D0C025-F748-4F69-A8F6-E91C3436D671}" sibTransId="{C7C208BE-44F6-46D2-AF28-F173B670C523}"/>
    <dgm:cxn modelId="{9C056365-44C0-4AAB-990F-C60C3E8755DC}" type="presOf" srcId="{A58D5A9F-8FD1-45D3-9899-3D9C24928F16}" destId="{1DA948E5-4A67-4258-BBCA-0EBA1E563AD4}" srcOrd="0" destOrd="0" presId="urn:microsoft.com/office/officeart/2024/3/layout/hArchList1"/>
    <dgm:cxn modelId="{7FFBEF53-CD4B-4900-8390-EC3D9BE6E00E}" type="presOf" srcId="{EFEC401D-389E-4526-9FD6-40908DB4BCB6}" destId="{7E5B3F5E-CB71-4F82-BFB5-5E790675B7DF}" srcOrd="0" destOrd="0" presId="urn:microsoft.com/office/officeart/2024/3/layout/hArchList1"/>
    <dgm:cxn modelId="{82BA7B74-2ADA-48A3-A86A-C468C320842C}" srcId="{EFEC401D-389E-4526-9FD6-40908DB4BCB6}" destId="{CD68C5D8-6168-452B-A8B1-894697C26E88}" srcOrd="1" destOrd="0" parTransId="{F2F462CC-DF26-40A2-982F-E8261B645672}" sibTransId="{1D32C110-2C54-487E-AA9F-16DD15984F81}"/>
    <dgm:cxn modelId="{C331E156-350D-4B34-8726-482AF6FC3E4F}" type="presOf" srcId="{928C78BD-1A31-43CE-ABFF-34383D4DA124}" destId="{88D196CD-D98F-408B-B43F-3F911537CA2C}" srcOrd="0" destOrd="0" presId="urn:microsoft.com/office/officeart/2024/3/layout/hArchList1"/>
    <dgm:cxn modelId="{3D7B527C-14E8-4AB9-83D5-943246E12B02}" srcId="{EFEC401D-389E-4526-9FD6-40908DB4BCB6}" destId="{A58D5A9F-8FD1-45D3-9899-3D9C24928F16}" srcOrd="2" destOrd="0" parTransId="{B219592C-9BF9-497B-B2B5-6C4896E9D59B}" sibTransId="{F123623D-1DBF-45C2-B90A-1090BEEEED64}"/>
    <dgm:cxn modelId="{D1E81B7E-7ABF-42E8-8409-6B01C5F8A836}" type="presOf" srcId="{CD68C5D8-6168-452B-A8B1-894697C26E88}" destId="{A71F7D67-4D1C-45FE-B510-3475013B72F7}" srcOrd="0" destOrd="0" presId="urn:microsoft.com/office/officeart/2024/3/layout/hArchList1"/>
    <dgm:cxn modelId="{7EBBCA8B-91E6-4BBE-B589-879AB654A6EC}" type="presOf" srcId="{8F6C7FD1-0507-45E7-A139-364C9E186EC1}" destId="{8028C33E-3C71-4D15-A705-89A51C40CC12}" srcOrd="0" destOrd="0" presId="urn:microsoft.com/office/officeart/2024/3/layout/hArchList1"/>
    <dgm:cxn modelId="{3D3A5592-B3E7-4D6F-8338-C3D7E897ECF2}" type="presOf" srcId="{FDF96E30-9F26-43C6-B213-CF5DFD4BF60F}" destId="{B5DD3AF6-4224-4386-998B-39405C230584}" srcOrd="0" destOrd="0" presId="urn:microsoft.com/office/officeart/2024/3/layout/hArchList1"/>
    <dgm:cxn modelId="{134A45AC-147E-40F0-8E92-E7D3D34F1D53}" type="presOf" srcId="{1D32C110-2C54-487E-AA9F-16DD15984F81}" destId="{0A7F33E3-7F21-4742-AADA-6C790A3A1254}" srcOrd="0" destOrd="0" presId="urn:microsoft.com/office/officeart/2024/3/layout/hArchList1"/>
    <dgm:cxn modelId="{523D0FE7-8FD1-46B9-911D-F5F5466C04E5}" type="presOf" srcId="{03BD2272-51EE-4876-9E42-BD872EB9D718}" destId="{0ACD06FA-BE03-4137-BE1B-D26622E3B69F}" srcOrd="0" destOrd="0" presId="urn:microsoft.com/office/officeart/2024/3/layout/hArchList1"/>
    <dgm:cxn modelId="{5169BCE9-F436-49FD-A02E-0A3E663C750D}" srcId="{8F6C7FD1-0507-45E7-A139-364C9E186EC1}" destId="{7DC7E734-B9F1-41FB-8357-33F2B8C04661}" srcOrd="0" destOrd="0" parTransId="{4BE3E4FF-1B77-4F2A-B34A-C4C60AAF8C94}" sibTransId="{419E720A-5340-4EC5-BBD5-7E02BB8C018D}"/>
    <dgm:cxn modelId="{25F0B5F2-89E9-4943-8E6A-77C97FF1407B}" srcId="{A58D5A9F-8FD1-45D3-9899-3D9C24928F16}" destId="{928C78BD-1A31-43CE-ABFF-34383D4DA124}" srcOrd="0" destOrd="0" parTransId="{6A959985-1313-4C9E-8D96-9ED99BE40F41}" sibTransId="{04974EBB-95BE-4097-99D1-05286B49F8C4}"/>
    <dgm:cxn modelId="{5EE68057-F850-4B63-8CAA-FCE8DF75C44A}" type="presParOf" srcId="{7E5B3F5E-CB71-4F82-BFB5-5E790675B7DF}" destId="{FD8CB842-96C0-4E8C-9DD4-BA8662EB7E4E}" srcOrd="0" destOrd="0" presId="urn:microsoft.com/office/officeart/2024/3/layout/hArchList1"/>
    <dgm:cxn modelId="{ADEEB0BD-4012-4561-9662-1D1F4A4BF748}" type="presParOf" srcId="{FD8CB842-96C0-4E8C-9DD4-BA8662EB7E4E}" destId="{8028C33E-3C71-4D15-A705-89A51C40CC12}" srcOrd="0" destOrd="0" presId="urn:microsoft.com/office/officeart/2024/3/layout/hArchList1"/>
    <dgm:cxn modelId="{A797F893-0E81-4404-8BB8-0440A66FDDEE}" type="presParOf" srcId="{FD8CB842-96C0-4E8C-9DD4-BA8662EB7E4E}" destId="{004F8B71-6620-4DC5-B44C-438C43F2D8CE}" srcOrd="1" destOrd="0" presId="urn:microsoft.com/office/officeart/2024/3/layout/hArchList1"/>
    <dgm:cxn modelId="{3477350D-24A9-4543-87D0-CEFD4E77A8F5}" type="presParOf" srcId="{7E5B3F5E-CB71-4F82-BFB5-5E790675B7DF}" destId="{0ACD06FA-BE03-4137-BE1B-D26622E3B69F}" srcOrd="1" destOrd="0" presId="urn:microsoft.com/office/officeart/2024/3/layout/hArchList1"/>
    <dgm:cxn modelId="{BB58118B-2735-4C92-B7CF-3BB98E5BCDF7}" type="presParOf" srcId="{7E5B3F5E-CB71-4F82-BFB5-5E790675B7DF}" destId="{5F015A52-1D2E-43DE-B436-481D213FCA2F}" srcOrd="2" destOrd="0" presId="urn:microsoft.com/office/officeart/2024/3/layout/hArchList1"/>
    <dgm:cxn modelId="{82F59BAD-9DF3-4F5D-A876-C2E77AD544E5}" type="presParOf" srcId="{5F015A52-1D2E-43DE-B436-481D213FCA2F}" destId="{A71F7D67-4D1C-45FE-B510-3475013B72F7}" srcOrd="0" destOrd="0" presId="urn:microsoft.com/office/officeart/2024/3/layout/hArchList1"/>
    <dgm:cxn modelId="{9A89DF55-A621-4B7E-9D90-881A8135CA40}" type="presParOf" srcId="{5F015A52-1D2E-43DE-B436-481D213FCA2F}" destId="{B5DD3AF6-4224-4386-998B-39405C230584}" srcOrd="1" destOrd="0" presId="urn:microsoft.com/office/officeart/2024/3/layout/hArchList1"/>
    <dgm:cxn modelId="{25AC572D-7DA2-4696-9B23-B589397D00DE}" type="presParOf" srcId="{7E5B3F5E-CB71-4F82-BFB5-5E790675B7DF}" destId="{0A7F33E3-7F21-4742-AADA-6C790A3A1254}" srcOrd="3" destOrd="0" presId="urn:microsoft.com/office/officeart/2024/3/layout/hArchList1"/>
    <dgm:cxn modelId="{274E4493-EDD7-460C-ADEC-881575F28AD9}" type="presParOf" srcId="{7E5B3F5E-CB71-4F82-BFB5-5E790675B7DF}" destId="{442460D1-AF71-4798-A2FA-DFB4A1861971}" srcOrd="4" destOrd="0" presId="urn:microsoft.com/office/officeart/2024/3/layout/hArchList1"/>
    <dgm:cxn modelId="{733FEB95-C1EE-4495-9BB5-95D64CEAF83A}" type="presParOf" srcId="{442460D1-AF71-4798-A2FA-DFB4A1861971}" destId="{1DA948E5-4A67-4258-BBCA-0EBA1E563AD4}" srcOrd="0" destOrd="0" presId="urn:microsoft.com/office/officeart/2024/3/layout/hArchList1"/>
    <dgm:cxn modelId="{A99EAB19-6202-497B-8781-1F43A7A8939B}" type="presParOf" srcId="{442460D1-AF71-4798-A2FA-DFB4A1861971}" destId="{88D196CD-D98F-408B-B43F-3F911537CA2C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DBA77E0-F8BA-4CAB-8FD7-950DA117360C}" type="doc">
      <dgm:prSet loTypeId="urn:microsoft.com/office/officeart/2008/layout/LinedList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6F5BBE1-C8FA-4F3F-A447-03FDA9EE1F4F}">
      <dgm:prSet/>
      <dgm:spPr/>
      <dgm:t>
        <a:bodyPr/>
        <a:lstStyle/>
        <a:p>
          <a:r>
            <a:rPr lang="ru-RU" b="1"/>
            <a:t>Встроенный CSS</a:t>
          </a:r>
          <a:r>
            <a:rPr lang="ru-RU"/>
            <a:t> — стиль прописывается прямо в теге</a:t>
          </a:r>
          <a:br>
            <a:rPr lang="ru-RU"/>
          </a:br>
          <a:r>
            <a:rPr lang="ru-RU"/>
            <a:t>через атрибут style.</a:t>
          </a:r>
          <a:endParaRPr lang="en-US"/>
        </a:p>
      </dgm:t>
    </dgm:pt>
    <dgm:pt modelId="{4153F0A1-A5C7-4E66-AA29-4CB00587CDBA}" type="parTrans" cxnId="{8E035AAB-C47B-4AA4-AD01-409045E846ED}">
      <dgm:prSet/>
      <dgm:spPr/>
      <dgm:t>
        <a:bodyPr/>
        <a:lstStyle/>
        <a:p>
          <a:endParaRPr lang="en-US"/>
        </a:p>
      </dgm:t>
    </dgm:pt>
    <dgm:pt modelId="{E1D37DB5-3EAF-4BD4-86C9-9E54B85898CE}" type="sibTrans" cxnId="{8E035AAB-C47B-4AA4-AD01-409045E846ED}">
      <dgm:prSet/>
      <dgm:spPr/>
      <dgm:t>
        <a:bodyPr/>
        <a:lstStyle/>
        <a:p>
          <a:endParaRPr lang="en-US"/>
        </a:p>
      </dgm:t>
    </dgm:pt>
    <dgm:pt modelId="{0EC61328-A718-4B01-8D4A-9A16E34B6EBA}">
      <dgm:prSet/>
      <dgm:spPr/>
      <dgm:t>
        <a:bodyPr/>
        <a:lstStyle/>
        <a:p>
          <a:r>
            <a:rPr lang="ru-RU"/>
            <a:t>Особенности:</a:t>
          </a:r>
          <a:endParaRPr lang="en-US"/>
        </a:p>
      </dgm:t>
    </dgm:pt>
    <dgm:pt modelId="{203B7A0B-126B-47F6-8816-389ACE2E782D}" type="parTrans" cxnId="{99D6D40F-75DD-4D57-9752-26CC9151E241}">
      <dgm:prSet/>
      <dgm:spPr/>
      <dgm:t>
        <a:bodyPr/>
        <a:lstStyle/>
        <a:p>
          <a:endParaRPr lang="en-US"/>
        </a:p>
      </dgm:t>
    </dgm:pt>
    <dgm:pt modelId="{B28489E4-C713-4D35-A41A-6422C96E80BA}" type="sibTrans" cxnId="{99D6D40F-75DD-4D57-9752-26CC9151E241}">
      <dgm:prSet/>
      <dgm:spPr/>
      <dgm:t>
        <a:bodyPr/>
        <a:lstStyle/>
        <a:p>
          <a:endParaRPr lang="en-US"/>
        </a:p>
      </dgm:t>
    </dgm:pt>
    <dgm:pt modelId="{81F92694-2DFB-4FEE-A0B5-CDE09CC6BD55}">
      <dgm:prSet/>
      <dgm:spPr/>
      <dgm:t>
        <a:bodyPr/>
        <a:lstStyle/>
        <a:p>
          <a:r>
            <a:rPr lang="ru-RU"/>
            <a:t>применяется к одному элементу</a:t>
          </a:r>
          <a:endParaRPr lang="en-US"/>
        </a:p>
      </dgm:t>
    </dgm:pt>
    <dgm:pt modelId="{055A7FE1-3418-46AC-A251-1C9C7B5431F9}" type="parTrans" cxnId="{4937EAC9-6494-4692-BA5C-150FB55825A1}">
      <dgm:prSet/>
      <dgm:spPr/>
      <dgm:t>
        <a:bodyPr/>
        <a:lstStyle/>
        <a:p>
          <a:endParaRPr lang="en-US"/>
        </a:p>
      </dgm:t>
    </dgm:pt>
    <dgm:pt modelId="{DE149E28-7511-43F0-B39E-230C759BE431}" type="sibTrans" cxnId="{4937EAC9-6494-4692-BA5C-150FB55825A1}">
      <dgm:prSet/>
      <dgm:spPr/>
      <dgm:t>
        <a:bodyPr/>
        <a:lstStyle/>
        <a:p>
          <a:endParaRPr lang="en-US"/>
        </a:p>
      </dgm:t>
    </dgm:pt>
    <dgm:pt modelId="{A3BA9ABB-FF23-443D-9047-F0B6F56CAC6B}">
      <dgm:prSet/>
      <dgm:spPr/>
      <dgm:t>
        <a:bodyPr/>
        <a:lstStyle/>
        <a:p>
          <a:r>
            <a:rPr lang="ru-RU"/>
            <a:t>используется редко</a:t>
          </a:r>
          <a:endParaRPr lang="en-US"/>
        </a:p>
      </dgm:t>
    </dgm:pt>
    <dgm:pt modelId="{A0AE47E9-6989-45C3-A228-6AADC727051B}" type="parTrans" cxnId="{3F653F72-97D8-41A2-A7F5-E90768F8C8CA}">
      <dgm:prSet/>
      <dgm:spPr/>
      <dgm:t>
        <a:bodyPr/>
        <a:lstStyle/>
        <a:p>
          <a:endParaRPr lang="en-US"/>
        </a:p>
      </dgm:t>
    </dgm:pt>
    <dgm:pt modelId="{C588DDE6-994E-4569-9EBD-3D75983F019A}" type="sibTrans" cxnId="{3F653F72-97D8-41A2-A7F5-E90768F8C8CA}">
      <dgm:prSet/>
      <dgm:spPr/>
      <dgm:t>
        <a:bodyPr/>
        <a:lstStyle/>
        <a:p>
          <a:endParaRPr lang="en-US"/>
        </a:p>
      </dgm:t>
    </dgm:pt>
    <dgm:pt modelId="{60506FB7-B5CF-486E-9BB7-DB8F0ABD2731}">
      <dgm:prSet/>
      <dgm:spPr/>
      <dgm:t>
        <a:bodyPr/>
        <a:lstStyle/>
        <a:p>
          <a:r>
            <a:rPr lang="ru-RU"/>
            <a:t>перегружает HTML‑код</a:t>
          </a:r>
          <a:endParaRPr lang="en-US"/>
        </a:p>
      </dgm:t>
    </dgm:pt>
    <dgm:pt modelId="{3F4508BC-BCF1-4F7B-AEBA-8DCC7CA1E918}" type="parTrans" cxnId="{8183EE42-7955-41AA-9067-C9B2E8AA44BC}">
      <dgm:prSet/>
      <dgm:spPr/>
      <dgm:t>
        <a:bodyPr/>
        <a:lstStyle/>
        <a:p>
          <a:endParaRPr lang="en-US"/>
        </a:p>
      </dgm:t>
    </dgm:pt>
    <dgm:pt modelId="{05EA64ED-4718-466B-8C2C-8FF1524CA605}" type="sibTrans" cxnId="{8183EE42-7955-41AA-9067-C9B2E8AA44BC}">
      <dgm:prSet/>
      <dgm:spPr/>
      <dgm:t>
        <a:bodyPr/>
        <a:lstStyle/>
        <a:p>
          <a:endParaRPr lang="en-US"/>
        </a:p>
      </dgm:t>
    </dgm:pt>
    <dgm:pt modelId="{C7AB4250-2E68-4F7B-9C6C-18FF7054890F}" type="pres">
      <dgm:prSet presAssocID="{BDBA77E0-F8BA-4CAB-8FD7-950DA117360C}" presName="vert0" presStyleCnt="0">
        <dgm:presLayoutVars>
          <dgm:dir/>
          <dgm:animOne val="branch"/>
          <dgm:animLvl val="lvl"/>
        </dgm:presLayoutVars>
      </dgm:prSet>
      <dgm:spPr/>
    </dgm:pt>
    <dgm:pt modelId="{CBB58303-CAF8-4C7A-8B2B-70396F2CB453}" type="pres">
      <dgm:prSet presAssocID="{C6F5BBE1-C8FA-4F3F-A447-03FDA9EE1F4F}" presName="thickLine" presStyleLbl="alignNode1" presStyleIdx="0" presStyleCnt="5"/>
      <dgm:spPr/>
    </dgm:pt>
    <dgm:pt modelId="{9982F5AF-58AA-40BB-8834-21F209F17249}" type="pres">
      <dgm:prSet presAssocID="{C6F5BBE1-C8FA-4F3F-A447-03FDA9EE1F4F}" presName="horz1" presStyleCnt="0"/>
      <dgm:spPr/>
    </dgm:pt>
    <dgm:pt modelId="{37DDC162-AC98-4BEA-841F-7224BD8D0EB1}" type="pres">
      <dgm:prSet presAssocID="{C6F5BBE1-C8FA-4F3F-A447-03FDA9EE1F4F}" presName="tx1" presStyleLbl="revTx" presStyleIdx="0" presStyleCnt="5"/>
      <dgm:spPr/>
    </dgm:pt>
    <dgm:pt modelId="{9700CE7B-8E56-4736-9875-2B83D402B033}" type="pres">
      <dgm:prSet presAssocID="{C6F5BBE1-C8FA-4F3F-A447-03FDA9EE1F4F}" presName="vert1" presStyleCnt="0"/>
      <dgm:spPr/>
    </dgm:pt>
    <dgm:pt modelId="{E2DB95B6-5C00-487E-B8CB-7251125B19D2}" type="pres">
      <dgm:prSet presAssocID="{0EC61328-A718-4B01-8D4A-9A16E34B6EBA}" presName="thickLine" presStyleLbl="alignNode1" presStyleIdx="1" presStyleCnt="5"/>
      <dgm:spPr/>
    </dgm:pt>
    <dgm:pt modelId="{039676FD-341F-474A-890B-45DAE23B22BE}" type="pres">
      <dgm:prSet presAssocID="{0EC61328-A718-4B01-8D4A-9A16E34B6EBA}" presName="horz1" presStyleCnt="0"/>
      <dgm:spPr/>
    </dgm:pt>
    <dgm:pt modelId="{7AD67F11-2645-48A5-B0AC-770A26A7FB96}" type="pres">
      <dgm:prSet presAssocID="{0EC61328-A718-4B01-8D4A-9A16E34B6EBA}" presName="tx1" presStyleLbl="revTx" presStyleIdx="1" presStyleCnt="5"/>
      <dgm:spPr/>
    </dgm:pt>
    <dgm:pt modelId="{FE401366-5226-4ABD-9AA1-58A6C6473230}" type="pres">
      <dgm:prSet presAssocID="{0EC61328-A718-4B01-8D4A-9A16E34B6EBA}" presName="vert1" presStyleCnt="0"/>
      <dgm:spPr/>
    </dgm:pt>
    <dgm:pt modelId="{ADBA2C89-F6DF-46E1-B6A5-20CFAB392E22}" type="pres">
      <dgm:prSet presAssocID="{81F92694-2DFB-4FEE-A0B5-CDE09CC6BD55}" presName="thickLine" presStyleLbl="alignNode1" presStyleIdx="2" presStyleCnt="5"/>
      <dgm:spPr/>
    </dgm:pt>
    <dgm:pt modelId="{C7E0AD7B-11CD-4EA6-966A-2BC527696D80}" type="pres">
      <dgm:prSet presAssocID="{81F92694-2DFB-4FEE-A0B5-CDE09CC6BD55}" presName="horz1" presStyleCnt="0"/>
      <dgm:spPr/>
    </dgm:pt>
    <dgm:pt modelId="{AEA6F345-FB38-4C00-885A-18A8AD7BB49E}" type="pres">
      <dgm:prSet presAssocID="{81F92694-2DFB-4FEE-A0B5-CDE09CC6BD55}" presName="tx1" presStyleLbl="revTx" presStyleIdx="2" presStyleCnt="5"/>
      <dgm:spPr/>
    </dgm:pt>
    <dgm:pt modelId="{ABE39D89-D0BD-4E9A-A408-10B8059F4C1F}" type="pres">
      <dgm:prSet presAssocID="{81F92694-2DFB-4FEE-A0B5-CDE09CC6BD55}" presName="vert1" presStyleCnt="0"/>
      <dgm:spPr/>
    </dgm:pt>
    <dgm:pt modelId="{BA2FAFDC-1050-4A0D-A1FC-EE3D4A4A8780}" type="pres">
      <dgm:prSet presAssocID="{A3BA9ABB-FF23-443D-9047-F0B6F56CAC6B}" presName="thickLine" presStyleLbl="alignNode1" presStyleIdx="3" presStyleCnt="5"/>
      <dgm:spPr/>
    </dgm:pt>
    <dgm:pt modelId="{F460670E-CC33-4B9E-BECE-39DCC8FC8180}" type="pres">
      <dgm:prSet presAssocID="{A3BA9ABB-FF23-443D-9047-F0B6F56CAC6B}" presName="horz1" presStyleCnt="0"/>
      <dgm:spPr/>
    </dgm:pt>
    <dgm:pt modelId="{621EE729-1F95-42E5-B575-FEDB52EE4693}" type="pres">
      <dgm:prSet presAssocID="{A3BA9ABB-FF23-443D-9047-F0B6F56CAC6B}" presName="tx1" presStyleLbl="revTx" presStyleIdx="3" presStyleCnt="5"/>
      <dgm:spPr/>
    </dgm:pt>
    <dgm:pt modelId="{1752B2D4-559D-48A4-B6FC-47C86D007433}" type="pres">
      <dgm:prSet presAssocID="{A3BA9ABB-FF23-443D-9047-F0B6F56CAC6B}" presName="vert1" presStyleCnt="0"/>
      <dgm:spPr/>
    </dgm:pt>
    <dgm:pt modelId="{94FE3F2B-D5E1-4380-A3D6-BA5F54701C69}" type="pres">
      <dgm:prSet presAssocID="{60506FB7-B5CF-486E-9BB7-DB8F0ABD2731}" presName="thickLine" presStyleLbl="alignNode1" presStyleIdx="4" presStyleCnt="5"/>
      <dgm:spPr/>
    </dgm:pt>
    <dgm:pt modelId="{C230626C-7983-4AD9-842D-231E518F23BF}" type="pres">
      <dgm:prSet presAssocID="{60506FB7-B5CF-486E-9BB7-DB8F0ABD2731}" presName="horz1" presStyleCnt="0"/>
      <dgm:spPr/>
    </dgm:pt>
    <dgm:pt modelId="{51EA2BEE-C4B1-4320-BC0A-F95BCFE70E64}" type="pres">
      <dgm:prSet presAssocID="{60506FB7-B5CF-486E-9BB7-DB8F0ABD2731}" presName="tx1" presStyleLbl="revTx" presStyleIdx="4" presStyleCnt="5"/>
      <dgm:spPr/>
    </dgm:pt>
    <dgm:pt modelId="{AA1A934E-590B-4292-8956-214533769628}" type="pres">
      <dgm:prSet presAssocID="{60506FB7-B5CF-486E-9BB7-DB8F0ABD2731}" presName="vert1" presStyleCnt="0"/>
      <dgm:spPr/>
    </dgm:pt>
  </dgm:ptLst>
  <dgm:cxnLst>
    <dgm:cxn modelId="{99D6D40F-75DD-4D57-9752-26CC9151E241}" srcId="{BDBA77E0-F8BA-4CAB-8FD7-950DA117360C}" destId="{0EC61328-A718-4B01-8D4A-9A16E34B6EBA}" srcOrd="1" destOrd="0" parTransId="{203B7A0B-126B-47F6-8816-389ACE2E782D}" sibTransId="{B28489E4-C713-4D35-A41A-6422C96E80BA}"/>
    <dgm:cxn modelId="{29A0EE41-24FD-4014-97FA-EDE072B4BA00}" type="presOf" srcId="{C6F5BBE1-C8FA-4F3F-A447-03FDA9EE1F4F}" destId="{37DDC162-AC98-4BEA-841F-7224BD8D0EB1}" srcOrd="0" destOrd="0" presId="urn:microsoft.com/office/officeart/2008/layout/LinedList"/>
    <dgm:cxn modelId="{8183EE42-7955-41AA-9067-C9B2E8AA44BC}" srcId="{BDBA77E0-F8BA-4CAB-8FD7-950DA117360C}" destId="{60506FB7-B5CF-486E-9BB7-DB8F0ABD2731}" srcOrd="4" destOrd="0" parTransId="{3F4508BC-BCF1-4F7B-AEBA-8DCC7CA1E918}" sibTransId="{05EA64ED-4718-466B-8C2C-8FF1524CA605}"/>
    <dgm:cxn modelId="{B26B3044-F61A-418C-B981-A8A0455A07F6}" type="presOf" srcId="{A3BA9ABB-FF23-443D-9047-F0B6F56CAC6B}" destId="{621EE729-1F95-42E5-B575-FEDB52EE4693}" srcOrd="0" destOrd="0" presId="urn:microsoft.com/office/officeart/2008/layout/LinedList"/>
    <dgm:cxn modelId="{3F653F72-97D8-41A2-A7F5-E90768F8C8CA}" srcId="{BDBA77E0-F8BA-4CAB-8FD7-950DA117360C}" destId="{A3BA9ABB-FF23-443D-9047-F0B6F56CAC6B}" srcOrd="3" destOrd="0" parTransId="{A0AE47E9-6989-45C3-A228-6AADC727051B}" sibTransId="{C588DDE6-994E-4569-9EBD-3D75983F019A}"/>
    <dgm:cxn modelId="{6F9F0B91-A60D-4DCC-9568-34CDA8543A0A}" type="presOf" srcId="{81F92694-2DFB-4FEE-A0B5-CDE09CC6BD55}" destId="{AEA6F345-FB38-4C00-885A-18A8AD7BB49E}" srcOrd="0" destOrd="0" presId="urn:microsoft.com/office/officeart/2008/layout/LinedList"/>
    <dgm:cxn modelId="{DF2B409B-0336-4EF1-8BF6-A67FDD5F6907}" type="presOf" srcId="{60506FB7-B5CF-486E-9BB7-DB8F0ABD2731}" destId="{51EA2BEE-C4B1-4320-BC0A-F95BCFE70E64}" srcOrd="0" destOrd="0" presId="urn:microsoft.com/office/officeart/2008/layout/LinedList"/>
    <dgm:cxn modelId="{F2A158AA-B317-4CE7-A210-59FACBE817D8}" type="presOf" srcId="{0EC61328-A718-4B01-8D4A-9A16E34B6EBA}" destId="{7AD67F11-2645-48A5-B0AC-770A26A7FB96}" srcOrd="0" destOrd="0" presId="urn:microsoft.com/office/officeart/2008/layout/LinedList"/>
    <dgm:cxn modelId="{8E035AAB-C47B-4AA4-AD01-409045E846ED}" srcId="{BDBA77E0-F8BA-4CAB-8FD7-950DA117360C}" destId="{C6F5BBE1-C8FA-4F3F-A447-03FDA9EE1F4F}" srcOrd="0" destOrd="0" parTransId="{4153F0A1-A5C7-4E66-AA29-4CB00587CDBA}" sibTransId="{E1D37DB5-3EAF-4BD4-86C9-9E54B85898CE}"/>
    <dgm:cxn modelId="{1C1D13C1-9487-4C14-A0A8-851B9A77CEB6}" type="presOf" srcId="{BDBA77E0-F8BA-4CAB-8FD7-950DA117360C}" destId="{C7AB4250-2E68-4F7B-9C6C-18FF7054890F}" srcOrd="0" destOrd="0" presId="urn:microsoft.com/office/officeart/2008/layout/LinedList"/>
    <dgm:cxn modelId="{4937EAC9-6494-4692-BA5C-150FB55825A1}" srcId="{BDBA77E0-F8BA-4CAB-8FD7-950DA117360C}" destId="{81F92694-2DFB-4FEE-A0B5-CDE09CC6BD55}" srcOrd="2" destOrd="0" parTransId="{055A7FE1-3418-46AC-A251-1C9C7B5431F9}" sibTransId="{DE149E28-7511-43F0-B39E-230C759BE431}"/>
    <dgm:cxn modelId="{EEA616FE-AFC6-4405-BD43-14B23D666412}" type="presParOf" srcId="{C7AB4250-2E68-4F7B-9C6C-18FF7054890F}" destId="{CBB58303-CAF8-4C7A-8B2B-70396F2CB453}" srcOrd="0" destOrd="0" presId="urn:microsoft.com/office/officeart/2008/layout/LinedList"/>
    <dgm:cxn modelId="{A977F4C2-9F67-4F67-AE2A-666A5B38401C}" type="presParOf" srcId="{C7AB4250-2E68-4F7B-9C6C-18FF7054890F}" destId="{9982F5AF-58AA-40BB-8834-21F209F17249}" srcOrd="1" destOrd="0" presId="urn:microsoft.com/office/officeart/2008/layout/LinedList"/>
    <dgm:cxn modelId="{2FB24876-ECEF-4451-9ED7-17FFCD05E968}" type="presParOf" srcId="{9982F5AF-58AA-40BB-8834-21F209F17249}" destId="{37DDC162-AC98-4BEA-841F-7224BD8D0EB1}" srcOrd="0" destOrd="0" presId="urn:microsoft.com/office/officeart/2008/layout/LinedList"/>
    <dgm:cxn modelId="{2437445E-B115-4172-83AE-D37E47C2EB7B}" type="presParOf" srcId="{9982F5AF-58AA-40BB-8834-21F209F17249}" destId="{9700CE7B-8E56-4736-9875-2B83D402B033}" srcOrd="1" destOrd="0" presId="urn:microsoft.com/office/officeart/2008/layout/LinedList"/>
    <dgm:cxn modelId="{9F876221-2367-4C85-87F7-087B56A06ACA}" type="presParOf" srcId="{C7AB4250-2E68-4F7B-9C6C-18FF7054890F}" destId="{E2DB95B6-5C00-487E-B8CB-7251125B19D2}" srcOrd="2" destOrd="0" presId="urn:microsoft.com/office/officeart/2008/layout/LinedList"/>
    <dgm:cxn modelId="{8A16B69B-A09B-4FB8-9623-2C0F6537BDFD}" type="presParOf" srcId="{C7AB4250-2E68-4F7B-9C6C-18FF7054890F}" destId="{039676FD-341F-474A-890B-45DAE23B22BE}" srcOrd="3" destOrd="0" presId="urn:microsoft.com/office/officeart/2008/layout/LinedList"/>
    <dgm:cxn modelId="{143E66A7-CF21-4156-8674-0F855B00915D}" type="presParOf" srcId="{039676FD-341F-474A-890B-45DAE23B22BE}" destId="{7AD67F11-2645-48A5-B0AC-770A26A7FB96}" srcOrd="0" destOrd="0" presId="urn:microsoft.com/office/officeart/2008/layout/LinedList"/>
    <dgm:cxn modelId="{5D530005-2E7B-409E-BA4B-1DD41410BA3E}" type="presParOf" srcId="{039676FD-341F-474A-890B-45DAE23B22BE}" destId="{FE401366-5226-4ABD-9AA1-58A6C6473230}" srcOrd="1" destOrd="0" presId="urn:microsoft.com/office/officeart/2008/layout/LinedList"/>
    <dgm:cxn modelId="{09CD1F05-2527-431D-8E39-A1786178475C}" type="presParOf" srcId="{C7AB4250-2E68-4F7B-9C6C-18FF7054890F}" destId="{ADBA2C89-F6DF-46E1-B6A5-20CFAB392E22}" srcOrd="4" destOrd="0" presId="urn:microsoft.com/office/officeart/2008/layout/LinedList"/>
    <dgm:cxn modelId="{661471D4-C003-47E1-9318-D1968C16A8C0}" type="presParOf" srcId="{C7AB4250-2E68-4F7B-9C6C-18FF7054890F}" destId="{C7E0AD7B-11CD-4EA6-966A-2BC527696D80}" srcOrd="5" destOrd="0" presId="urn:microsoft.com/office/officeart/2008/layout/LinedList"/>
    <dgm:cxn modelId="{BB8AD555-6D73-4C12-9703-2BC7FB518268}" type="presParOf" srcId="{C7E0AD7B-11CD-4EA6-966A-2BC527696D80}" destId="{AEA6F345-FB38-4C00-885A-18A8AD7BB49E}" srcOrd="0" destOrd="0" presId="urn:microsoft.com/office/officeart/2008/layout/LinedList"/>
    <dgm:cxn modelId="{1655A05C-D254-4860-AE58-BEEF8D1417EC}" type="presParOf" srcId="{C7E0AD7B-11CD-4EA6-966A-2BC527696D80}" destId="{ABE39D89-D0BD-4E9A-A408-10B8059F4C1F}" srcOrd="1" destOrd="0" presId="urn:microsoft.com/office/officeart/2008/layout/LinedList"/>
    <dgm:cxn modelId="{0D263C22-02AA-45C8-8B0E-E41603D405EE}" type="presParOf" srcId="{C7AB4250-2E68-4F7B-9C6C-18FF7054890F}" destId="{BA2FAFDC-1050-4A0D-A1FC-EE3D4A4A8780}" srcOrd="6" destOrd="0" presId="urn:microsoft.com/office/officeart/2008/layout/LinedList"/>
    <dgm:cxn modelId="{D32E1DD9-95FD-4265-AC2F-B485378C9061}" type="presParOf" srcId="{C7AB4250-2E68-4F7B-9C6C-18FF7054890F}" destId="{F460670E-CC33-4B9E-BECE-39DCC8FC8180}" srcOrd="7" destOrd="0" presId="urn:microsoft.com/office/officeart/2008/layout/LinedList"/>
    <dgm:cxn modelId="{F1CBE875-ACA7-45FD-9270-1D69470127A5}" type="presParOf" srcId="{F460670E-CC33-4B9E-BECE-39DCC8FC8180}" destId="{621EE729-1F95-42E5-B575-FEDB52EE4693}" srcOrd="0" destOrd="0" presId="urn:microsoft.com/office/officeart/2008/layout/LinedList"/>
    <dgm:cxn modelId="{867A7F4B-4476-4391-A987-538ADE3FFE9E}" type="presParOf" srcId="{F460670E-CC33-4B9E-BECE-39DCC8FC8180}" destId="{1752B2D4-559D-48A4-B6FC-47C86D007433}" srcOrd="1" destOrd="0" presId="urn:microsoft.com/office/officeart/2008/layout/LinedList"/>
    <dgm:cxn modelId="{F5ADF225-B066-44BE-A66D-2B3D8CE46242}" type="presParOf" srcId="{C7AB4250-2E68-4F7B-9C6C-18FF7054890F}" destId="{94FE3F2B-D5E1-4380-A3D6-BA5F54701C69}" srcOrd="8" destOrd="0" presId="urn:microsoft.com/office/officeart/2008/layout/LinedList"/>
    <dgm:cxn modelId="{BDE69F5E-6746-4F9E-B43E-D2D30299327A}" type="presParOf" srcId="{C7AB4250-2E68-4F7B-9C6C-18FF7054890F}" destId="{C230626C-7983-4AD9-842D-231E518F23BF}" srcOrd="9" destOrd="0" presId="urn:microsoft.com/office/officeart/2008/layout/LinedList"/>
    <dgm:cxn modelId="{D678E94D-2BBB-4D8E-A8FD-70841EECFF05}" type="presParOf" srcId="{C230626C-7983-4AD9-842D-231E518F23BF}" destId="{51EA2BEE-C4B1-4320-BC0A-F95BCFE70E64}" srcOrd="0" destOrd="0" presId="urn:microsoft.com/office/officeart/2008/layout/LinedList"/>
    <dgm:cxn modelId="{EADA99A7-82B8-41E3-B1A9-0B0D530BBEC3}" type="presParOf" srcId="{C230626C-7983-4AD9-842D-231E518F23BF}" destId="{AA1A934E-590B-4292-8956-21453376962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E77C427-C618-4287-9A5B-AC058FEF89E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2353A3F-1A0F-4AEA-8F73-F97BA51FF46A}">
      <dgm:prSet/>
      <dgm:spPr/>
      <dgm:t>
        <a:bodyPr/>
        <a:lstStyle/>
        <a:p>
          <a:r>
            <a:rPr lang="ru-RU" b="1"/>
            <a:t>Внутренний CSS</a:t>
          </a:r>
          <a:r>
            <a:rPr lang="ru-RU"/>
            <a:t> — стили внутри тега &lt;style&gt;</a:t>
          </a:r>
          <a:br>
            <a:rPr lang="ru-RU"/>
          </a:br>
          <a:r>
            <a:rPr lang="ru-RU"/>
            <a:t>в разделе &lt;head&gt; HTML‑документа.</a:t>
          </a:r>
          <a:endParaRPr lang="en-US"/>
        </a:p>
      </dgm:t>
    </dgm:pt>
    <dgm:pt modelId="{7A5BB982-1AB0-497F-B8A5-AF9EA8609D78}" type="parTrans" cxnId="{0D2BB9A1-59A3-4F65-8F98-98BBF822783D}">
      <dgm:prSet/>
      <dgm:spPr/>
      <dgm:t>
        <a:bodyPr/>
        <a:lstStyle/>
        <a:p>
          <a:endParaRPr lang="en-US"/>
        </a:p>
      </dgm:t>
    </dgm:pt>
    <dgm:pt modelId="{34033DFD-3397-4A19-B7FF-5BBA33620FCC}" type="sibTrans" cxnId="{0D2BB9A1-59A3-4F65-8F98-98BBF822783D}">
      <dgm:prSet/>
      <dgm:spPr/>
      <dgm:t>
        <a:bodyPr/>
        <a:lstStyle/>
        <a:p>
          <a:endParaRPr lang="en-US"/>
        </a:p>
      </dgm:t>
    </dgm:pt>
    <dgm:pt modelId="{438A3FF8-65B8-45E3-962D-05645CA7D74E}">
      <dgm:prSet/>
      <dgm:spPr/>
      <dgm:t>
        <a:bodyPr/>
        <a:lstStyle/>
        <a:p>
          <a:r>
            <a:rPr lang="ru-RU"/>
            <a:t>Особенности:</a:t>
          </a:r>
          <a:endParaRPr lang="en-US"/>
        </a:p>
      </dgm:t>
    </dgm:pt>
    <dgm:pt modelId="{C3C86C05-40F8-4F2D-8192-96CF55A67F9E}" type="parTrans" cxnId="{0E6B0040-F4CE-42F6-B460-414BC5FDCB7B}">
      <dgm:prSet/>
      <dgm:spPr/>
      <dgm:t>
        <a:bodyPr/>
        <a:lstStyle/>
        <a:p>
          <a:endParaRPr lang="en-US"/>
        </a:p>
      </dgm:t>
    </dgm:pt>
    <dgm:pt modelId="{60676C1C-190F-43BF-9075-0DC5B1FB95DA}" type="sibTrans" cxnId="{0E6B0040-F4CE-42F6-B460-414BC5FDCB7B}">
      <dgm:prSet/>
      <dgm:spPr/>
      <dgm:t>
        <a:bodyPr/>
        <a:lstStyle/>
        <a:p>
          <a:endParaRPr lang="en-US"/>
        </a:p>
      </dgm:t>
    </dgm:pt>
    <dgm:pt modelId="{812BE250-8689-41F7-AB42-28FDDE4085FB}">
      <dgm:prSet/>
      <dgm:spPr/>
      <dgm:t>
        <a:bodyPr/>
        <a:lstStyle/>
        <a:p>
          <a:r>
            <a:rPr lang="ru-RU"/>
            <a:t>работает только на одной странице</a:t>
          </a:r>
          <a:endParaRPr lang="en-US"/>
        </a:p>
      </dgm:t>
    </dgm:pt>
    <dgm:pt modelId="{3E896BC3-C628-416A-B45D-9AF535FE8294}" type="parTrans" cxnId="{845CD2E4-89CB-4FBF-944B-9FCB8B3E88A6}">
      <dgm:prSet/>
      <dgm:spPr/>
      <dgm:t>
        <a:bodyPr/>
        <a:lstStyle/>
        <a:p>
          <a:endParaRPr lang="en-US"/>
        </a:p>
      </dgm:t>
    </dgm:pt>
    <dgm:pt modelId="{1D5C2EE1-3D01-490A-AAC3-F9629B184C6E}" type="sibTrans" cxnId="{845CD2E4-89CB-4FBF-944B-9FCB8B3E88A6}">
      <dgm:prSet/>
      <dgm:spPr/>
      <dgm:t>
        <a:bodyPr/>
        <a:lstStyle/>
        <a:p>
          <a:endParaRPr lang="en-US"/>
        </a:p>
      </dgm:t>
    </dgm:pt>
    <dgm:pt modelId="{FE0FFA3D-8CC2-4151-B1D4-B552D0D73E76}">
      <dgm:prSet/>
      <dgm:spPr/>
      <dgm:t>
        <a:bodyPr/>
        <a:lstStyle/>
        <a:p>
          <a:r>
            <a:rPr lang="ru-RU"/>
            <a:t>удобно для небольших проектов</a:t>
          </a:r>
          <a:endParaRPr lang="en-US"/>
        </a:p>
      </dgm:t>
    </dgm:pt>
    <dgm:pt modelId="{15275A2F-E9FA-4A5F-AE5B-49016F1D9E3E}" type="parTrans" cxnId="{84295974-2523-4F70-8A38-A026339A7FBE}">
      <dgm:prSet/>
      <dgm:spPr/>
      <dgm:t>
        <a:bodyPr/>
        <a:lstStyle/>
        <a:p>
          <a:endParaRPr lang="en-US"/>
        </a:p>
      </dgm:t>
    </dgm:pt>
    <dgm:pt modelId="{B7307CCE-E04F-45AF-A751-3FDB365ACDDB}" type="sibTrans" cxnId="{84295974-2523-4F70-8A38-A026339A7FBE}">
      <dgm:prSet/>
      <dgm:spPr/>
      <dgm:t>
        <a:bodyPr/>
        <a:lstStyle/>
        <a:p>
          <a:endParaRPr lang="en-US"/>
        </a:p>
      </dgm:t>
    </dgm:pt>
    <dgm:pt modelId="{DDD69EFD-6498-4CDB-B5FD-6AAD6896ADAE}" type="pres">
      <dgm:prSet presAssocID="{8E77C427-C618-4287-9A5B-AC058FEF89E3}" presName="vert0" presStyleCnt="0">
        <dgm:presLayoutVars>
          <dgm:dir/>
          <dgm:animOne val="branch"/>
          <dgm:animLvl val="lvl"/>
        </dgm:presLayoutVars>
      </dgm:prSet>
      <dgm:spPr/>
    </dgm:pt>
    <dgm:pt modelId="{22DFCC55-9E70-4630-A2FF-A19DB9624DBC}" type="pres">
      <dgm:prSet presAssocID="{52353A3F-1A0F-4AEA-8F73-F97BA51FF46A}" presName="thickLine" presStyleLbl="alignNode1" presStyleIdx="0" presStyleCnt="4"/>
      <dgm:spPr/>
    </dgm:pt>
    <dgm:pt modelId="{8B31C301-F515-4E39-A717-A6B3210E93EF}" type="pres">
      <dgm:prSet presAssocID="{52353A3F-1A0F-4AEA-8F73-F97BA51FF46A}" presName="horz1" presStyleCnt="0"/>
      <dgm:spPr/>
    </dgm:pt>
    <dgm:pt modelId="{DD1580F4-AC98-443B-9A5B-7CFD3EA615AF}" type="pres">
      <dgm:prSet presAssocID="{52353A3F-1A0F-4AEA-8F73-F97BA51FF46A}" presName="tx1" presStyleLbl="revTx" presStyleIdx="0" presStyleCnt="4"/>
      <dgm:spPr/>
    </dgm:pt>
    <dgm:pt modelId="{DC8C1045-AA08-4C40-8955-AC753472E757}" type="pres">
      <dgm:prSet presAssocID="{52353A3F-1A0F-4AEA-8F73-F97BA51FF46A}" presName="vert1" presStyleCnt="0"/>
      <dgm:spPr/>
    </dgm:pt>
    <dgm:pt modelId="{C2553175-0A4C-4D82-90D8-9DD88953238B}" type="pres">
      <dgm:prSet presAssocID="{438A3FF8-65B8-45E3-962D-05645CA7D74E}" presName="thickLine" presStyleLbl="alignNode1" presStyleIdx="1" presStyleCnt="4"/>
      <dgm:spPr/>
    </dgm:pt>
    <dgm:pt modelId="{AFB347D9-1B19-4D64-BD2D-2BF062729B70}" type="pres">
      <dgm:prSet presAssocID="{438A3FF8-65B8-45E3-962D-05645CA7D74E}" presName="horz1" presStyleCnt="0"/>
      <dgm:spPr/>
    </dgm:pt>
    <dgm:pt modelId="{93A77F44-BCBC-40EE-949D-71077743C7A5}" type="pres">
      <dgm:prSet presAssocID="{438A3FF8-65B8-45E3-962D-05645CA7D74E}" presName="tx1" presStyleLbl="revTx" presStyleIdx="1" presStyleCnt="4"/>
      <dgm:spPr/>
    </dgm:pt>
    <dgm:pt modelId="{8E2A7204-5735-4CF1-9F06-933EF2876962}" type="pres">
      <dgm:prSet presAssocID="{438A3FF8-65B8-45E3-962D-05645CA7D74E}" presName="vert1" presStyleCnt="0"/>
      <dgm:spPr/>
    </dgm:pt>
    <dgm:pt modelId="{79441494-12F7-4142-B9B1-D08B75C4290E}" type="pres">
      <dgm:prSet presAssocID="{812BE250-8689-41F7-AB42-28FDDE4085FB}" presName="thickLine" presStyleLbl="alignNode1" presStyleIdx="2" presStyleCnt="4"/>
      <dgm:spPr/>
    </dgm:pt>
    <dgm:pt modelId="{1782278A-D724-4962-B431-46165B3EDC38}" type="pres">
      <dgm:prSet presAssocID="{812BE250-8689-41F7-AB42-28FDDE4085FB}" presName="horz1" presStyleCnt="0"/>
      <dgm:spPr/>
    </dgm:pt>
    <dgm:pt modelId="{0D9CAA81-398F-441F-A5F7-365CB09A91C8}" type="pres">
      <dgm:prSet presAssocID="{812BE250-8689-41F7-AB42-28FDDE4085FB}" presName="tx1" presStyleLbl="revTx" presStyleIdx="2" presStyleCnt="4"/>
      <dgm:spPr/>
    </dgm:pt>
    <dgm:pt modelId="{439B5F79-2CE3-498A-B295-F139FC0B1E43}" type="pres">
      <dgm:prSet presAssocID="{812BE250-8689-41F7-AB42-28FDDE4085FB}" presName="vert1" presStyleCnt="0"/>
      <dgm:spPr/>
    </dgm:pt>
    <dgm:pt modelId="{760C75FC-F5A1-4FFB-8BEF-2F048B2B070C}" type="pres">
      <dgm:prSet presAssocID="{FE0FFA3D-8CC2-4151-B1D4-B552D0D73E76}" presName="thickLine" presStyleLbl="alignNode1" presStyleIdx="3" presStyleCnt="4"/>
      <dgm:spPr/>
    </dgm:pt>
    <dgm:pt modelId="{D242E08F-3E2F-4FB4-80F3-3B830E6E57A6}" type="pres">
      <dgm:prSet presAssocID="{FE0FFA3D-8CC2-4151-B1D4-B552D0D73E76}" presName="horz1" presStyleCnt="0"/>
      <dgm:spPr/>
    </dgm:pt>
    <dgm:pt modelId="{DAFAD975-A3F4-4E41-AB1C-8AC7F3C1DFFF}" type="pres">
      <dgm:prSet presAssocID="{FE0FFA3D-8CC2-4151-B1D4-B552D0D73E76}" presName="tx1" presStyleLbl="revTx" presStyleIdx="3" presStyleCnt="4"/>
      <dgm:spPr/>
    </dgm:pt>
    <dgm:pt modelId="{87CE286C-3B81-4CE2-A73B-1BBA1E3253B4}" type="pres">
      <dgm:prSet presAssocID="{FE0FFA3D-8CC2-4151-B1D4-B552D0D73E76}" presName="vert1" presStyleCnt="0"/>
      <dgm:spPr/>
    </dgm:pt>
  </dgm:ptLst>
  <dgm:cxnLst>
    <dgm:cxn modelId="{23955D09-F439-437B-AF97-A90B45EC7D5A}" type="presOf" srcId="{8E77C427-C618-4287-9A5B-AC058FEF89E3}" destId="{DDD69EFD-6498-4CDB-B5FD-6AAD6896ADAE}" srcOrd="0" destOrd="0" presId="urn:microsoft.com/office/officeart/2008/layout/LinedList"/>
    <dgm:cxn modelId="{0E6B0040-F4CE-42F6-B460-414BC5FDCB7B}" srcId="{8E77C427-C618-4287-9A5B-AC058FEF89E3}" destId="{438A3FF8-65B8-45E3-962D-05645CA7D74E}" srcOrd="1" destOrd="0" parTransId="{C3C86C05-40F8-4F2D-8192-96CF55A67F9E}" sibTransId="{60676C1C-190F-43BF-9075-0DC5B1FB95DA}"/>
    <dgm:cxn modelId="{24100B43-3275-46CE-97E5-A393BD2AAC19}" type="presOf" srcId="{FE0FFA3D-8CC2-4151-B1D4-B552D0D73E76}" destId="{DAFAD975-A3F4-4E41-AB1C-8AC7F3C1DFFF}" srcOrd="0" destOrd="0" presId="urn:microsoft.com/office/officeart/2008/layout/LinedList"/>
    <dgm:cxn modelId="{84295974-2523-4F70-8A38-A026339A7FBE}" srcId="{8E77C427-C618-4287-9A5B-AC058FEF89E3}" destId="{FE0FFA3D-8CC2-4151-B1D4-B552D0D73E76}" srcOrd="3" destOrd="0" parTransId="{15275A2F-E9FA-4A5F-AE5B-49016F1D9E3E}" sibTransId="{B7307CCE-E04F-45AF-A751-3FDB365ACDDB}"/>
    <dgm:cxn modelId="{0D2BB9A1-59A3-4F65-8F98-98BBF822783D}" srcId="{8E77C427-C618-4287-9A5B-AC058FEF89E3}" destId="{52353A3F-1A0F-4AEA-8F73-F97BA51FF46A}" srcOrd="0" destOrd="0" parTransId="{7A5BB982-1AB0-497F-B8A5-AF9EA8609D78}" sibTransId="{34033DFD-3397-4A19-B7FF-5BBA33620FCC}"/>
    <dgm:cxn modelId="{E36DBDBC-A248-4EA2-A450-302D50EE481F}" type="presOf" srcId="{52353A3F-1A0F-4AEA-8F73-F97BA51FF46A}" destId="{DD1580F4-AC98-443B-9A5B-7CFD3EA615AF}" srcOrd="0" destOrd="0" presId="urn:microsoft.com/office/officeart/2008/layout/LinedList"/>
    <dgm:cxn modelId="{CC7A0BD6-5660-49C7-B938-85D66994296C}" type="presOf" srcId="{438A3FF8-65B8-45E3-962D-05645CA7D74E}" destId="{93A77F44-BCBC-40EE-949D-71077743C7A5}" srcOrd="0" destOrd="0" presId="urn:microsoft.com/office/officeart/2008/layout/LinedList"/>
    <dgm:cxn modelId="{25D05FD7-A664-4E23-B731-8D42FE2C5CDD}" type="presOf" srcId="{812BE250-8689-41F7-AB42-28FDDE4085FB}" destId="{0D9CAA81-398F-441F-A5F7-365CB09A91C8}" srcOrd="0" destOrd="0" presId="urn:microsoft.com/office/officeart/2008/layout/LinedList"/>
    <dgm:cxn modelId="{845CD2E4-89CB-4FBF-944B-9FCB8B3E88A6}" srcId="{8E77C427-C618-4287-9A5B-AC058FEF89E3}" destId="{812BE250-8689-41F7-AB42-28FDDE4085FB}" srcOrd="2" destOrd="0" parTransId="{3E896BC3-C628-416A-B45D-9AF535FE8294}" sibTransId="{1D5C2EE1-3D01-490A-AAC3-F9629B184C6E}"/>
    <dgm:cxn modelId="{1CD8F089-911C-4DAB-8766-110AE4158CFE}" type="presParOf" srcId="{DDD69EFD-6498-4CDB-B5FD-6AAD6896ADAE}" destId="{22DFCC55-9E70-4630-A2FF-A19DB9624DBC}" srcOrd="0" destOrd="0" presId="urn:microsoft.com/office/officeart/2008/layout/LinedList"/>
    <dgm:cxn modelId="{1BE7E017-7152-4B5D-9CFE-C733CB2C3F7C}" type="presParOf" srcId="{DDD69EFD-6498-4CDB-B5FD-6AAD6896ADAE}" destId="{8B31C301-F515-4E39-A717-A6B3210E93EF}" srcOrd="1" destOrd="0" presId="urn:microsoft.com/office/officeart/2008/layout/LinedList"/>
    <dgm:cxn modelId="{4D798C1B-49C0-4400-9848-0A337343743D}" type="presParOf" srcId="{8B31C301-F515-4E39-A717-A6B3210E93EF}" destId="{DD1580F4-AC98-443B-9A5B-7CFD3EA615AF}" srcOrd="0" destOrd="0" presId="urn:microsoft.com/office/officeart/2008/layout/LinedList"/>
    <dgm:cxn modelId="{EDF37387-8B85-49D7-91E6-589AE1A8C16B}" type="presParOf" srcId="{8B31C301-F515-4E39-A717-A6B3210E93EF}" destId="{DC8C1045-AA08-4C40-8955-AC753472E757}" srcOrd="1" destOrd="0" presId="urn:microsoft.com/office/officeart/2008/layout/LinedList"/>
    <dgm:cxn modelId="{24D4ED12-958E-4EB6-BF0A-80D4FE64C2D2}" type="presParOf" srcId="{DDD69EFD-6498-4CDB-B5FD-6AAD6896ADAE}" destId="{C2553175-0A4C-4D82-90D8-9DD88953238B}" srcOrd="2" destOrd="0" presId="urn:microsoft.com/office/officeart/2008/layout/LinedList"/>
    <dgm:cxn modelId="{931B01C2-2FA4-43B5-A8EE-D0BA89721C23}" type="presParOf" srcId="{DDD69EFD-6498-4CDB-B5FD-6AAD6896ADAE}" destId="{AFB347D9-1B19-4D64-BD2D-2BF062729B70}" srcOrd="3" destOrd="0" presId="urn:microsoft.com/office/officeart/2008/layout/LinedList"/>
    <dgm:cxn modelId="{680AFC42-9FB4-44A2-8EB8-5FA30CC23410}" type="presParOf" srcId="{AFB347D9-1B19-4D64-BD2D-2BF062729B70}" destId="{93A77F44-BCBC-40EE-949D-71077743C7A5}" srcOrd="0" destOrd="0" presId="urn:microsoft.com/office/officeart/2008/layout/LinedList"/>
    <dgm:cxn modelId="{A395DCD4-42CA-43BC-949F-842CC61E0EFE}" type="presParOf" srcId="{AFB347D9-1B19-4D64-BD2D-2BF062729B70}" destId="{8E2A7204-5735-4CF1-9F06-933EF2876962}" srcOrd="1" destOrd="0" presId="urn:microsoft.com/office/officeart/2008/layout/LinedList"/>
    <dgm:cxn modelId="{45645B30-E627-41E8-9956-B402EA7007A8}" type="presParOf" srcId="{DDD69EFD-6498-4CDB-B5FD-6AAD6896ADAE}" destId="{79441494-12F7-4142-B9B1-D08B75C4290E}" srcOrd="4" destOrd="0" presId="urn:microsoft.com/office/officeart/2008/layout/LinedList"/>
    <dgm:cxn modelId="{0FFC54EC-B4F4-4411-9BC0-76F0B4EBCF32}" type="presParOf" srcId="{DDD69EFD-6498-4CDB-B5FD-6AAD6896ADAE}" destId="{1782278A-D724-4962-B431-46165B3EDC38}" srcOrd="5" destOrd="0" presId="urn:microsoft.com/office/officeart/2008/layout/LinedList"/>
    <dgm:cxn modelId="{304A4070-C4C8-41D7-BCE8-BD30F40FF1A7}" type="presParOf" srcId="{1782278A-D724-4962-B431-46165B3EDC38}" destId="{0D9CAA81-398F-441F-A5F7-365CB09A91C8}" srcOrd="0" destOrd="0" presId="urn:microsoft.com/office/officeart/2008/layout/LinedList"/>
    <dgm:cxn modelId="{A94F2E82-E658-4B37-9BE4-F01B37BE71E5}" type="presParOf" srcId="{1782278A-D724-4962-B431-46165B3EDC38}" destId="{439B5F79-2CE3-498A-B295-F139FC0B1E43}" srcOrd="1" destOrd="0" presId="urn:microsoft.com/office/officeart/2008/layout/LinedList"/>
    <dgm:cxn modelId="{B6732241-A5C8-45A8-8642-42B8F9942103}" type="presParOf" srcId="{DDD69EFD-6498-4CDB-B5FD-6AAD6896ADAE}" destId="{760C75FC-F5A1-4FFB-8BEF-2F048B2B070C}" srcOrd="6" destOrd="0" presId="urn:microsoft.com/office/officeart/2008/layout/LinedList"/>
    <dgm:cxn modelId="{31DD6E76-603D-43C3-A5AF-38B79756CEE8}" type="presParOf" srcId="{DDD69EFD-6498-4CDB-B5FD-6AAD6896ADAE}" destId="{D242E08F-3E2F-4FB4-80F3-3B830E6E57A6}" srcOrd="7" destOrd="0" presId="urn:microsoft.com/office/officeart/2008/layout/LinedList"/>
    <dgm:cxn modelId="{489C697F-B334-4982-AE57-9185038FACB5}" type="presParOf" srcId="{D242E08F-3E2F-4FB4-80F3-3B830E6E57A6}" destId="{DAFAD975-A3F4-4E41-AB1C-8AC7F3C1DFFF}" srcOrd="0" destOrd="0" presId="urn:microsoft.com/office/officeart/2008/layout/LinedList"/>
    <dgm:cxn modelId="{E12CF5F0-D3C9-4CC8-8CF9-293433164400}" type="presParOf" srcId="{D242E08F-3E2F-4FB4-80F3-3B830E6E57A6}" destId="{87CE286C-3B81-4CE2-A73B-1BBA1E3253B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2652D11-17B8-42ED-A695-25A56928116E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D9C68F-FBDC-4544-8036-30C042762EF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Роль HTML в веб-разработке</a:t>
          </a:r>
        </a:p>
      </dgm:t>
    </dgm:pt>
    <dgm:pt modelId="{0C41FAF9-8594-4389-B0A0-C7C7DEA2E463}" type="parTrans" cxnId="{62EEF003-8223-4314-929E-BFF2B87C06A6}">
      <dgm:prSet/>
      <dgm:spPr/>
      <dgm:t>
        <a:bodyPr/>
        <a:lstStyle/>
        <a:p>
          <a:endParaRPr lang="en-US"/>
        </a:p>
      </dgm:t>
    </dgm:pt>
    <dgm:pt modelId="{FD62429B-B0C4-44CA-8060-40E75DF0AD5D}" type="sibTrans" cxnId="{62EEF003-8223-4314-929E-BFF2B87C06A6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9ADF9019-0225-4191-9FC9-9051F1879B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HTML создаёт структуру веб-страницы и определяет расположение элементов для удобства пользователя.</a:t>
          </a:r>
        </a:p>
      </dgm:t>
    </dgm:pt>
    <dgm:pt modelId="{3E43D80B-D499-48C6-B463-32A82AB9224A}" type="parTrans" cxnId="{290FE303-8063-4AEB-93E2-B2AD7980D8A3}">
      <dgm:prSet/>
      <dgm:spPr/>
      <dgm:t>
        <a:bodyPr/>
        <a:lstStyle/>
        <a:p>
          <a:endParaRPr lang="en-US"/>
        </a:p>
      </dgm:t>
    </dgm:pt>
    <dgm:pt modelId="{F8BD021D-26AE-4E93-9B33-9922346BAB90}" type="sibTrans" cxnId="{290FE303-8063-4AEB-93E2-B2AD7980D8A3}">
      <dgm:prSet/>
      <dgm:spPr/>
      <dgm:t>
        <a:bodyPr/>
        <a:lstStyle/>
        <a:p>
          <a:endParaRPr lang="en-US"/>
        </a:p>
      </dgm:t>
    </dgm:pt>
    <dgm:pt modelId="{DEAA4524-E496-4A3F-943A-834E3427888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Значение CSS для дизайна</a:t>
          </a:r>
        </a:p>
      </dgm:t>
    </dgm:pt>
    <dgm:pt modelId="{9BC4A885-8639-4272-B240-A00B9B24FFA4}" type="parTrans" cxnId="{93B2A0E1-AC36-4861-87F7-D424340B23C1}">
      <dgm:prSet/>
      <dgm:spPr/>
      <dgm:t>
        <a:bodyPr/>
        <a:lstStyle/>
        <a:p>
          <a:endParaRPr lang="en-US"/>
        </a:p>
      </dgm:t>
    </dgm:pt>
    <dgm:pt modelId="{056A0485-3CD3-4021-8646-1E5E6BF16722}" type="sibTrans" cxnId="{93B2A0E1-AC36-4861-87F7-D424340B23C1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288FDAED-EC77-4D62-8253-480E6F7E59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CSS отвечает за оформление, цвет, размер и расположение элементов на странице для визуальной привлекательности.</a:t>
          </a:r>
        </a:p>
      </dgm:t>
    </dgm:pt>
    <dgm:pt modelId="{4E863ED6-8AE5-4A0A-9C31-DC193E3D03B8}" type="parTrans" cxnId="{15E512C2-5B3C-4D39-8230-7ADB750D32A0}">
      <dgm:prSet/>
      <dgm:spPr/>
      <dgm:t>
        <a:bodyPr/>
        <a:lstStyle/>
        <a:p>
          <a:endParaRPr lang="en-US"/>
        </a:p>
      </dgm:t>
    </dgm:pt>
    <dgm:pt modelId="{2D426EA3-A055-4848-8766-5EBDF6EA8402}" type="sibTrans" cxnId="{15E512C2-5B3C-4D39-8230-7ADB750D32A0}">
      <dgm:prSet/>
      <dgm:spPr/>
      <dgm:t>
        <a:bodyPr/>
        <a:lstStyle/>
        <a:p>
          <a:endParaRPr lang="en-US"/>
        </a:p>
      </dgm:t>
    </dgm:pt>
    <dgm:pt modelId="{B75D70D8-B3A4-4CEB-8442-8DFB942D154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Обучение и возможности для учеников</a:t>
          </a:r>
        </a:p>
      </dgm:t>
    </dgm:pt>
    <dgm:pt modelId="{598AE81D-512F-4FF8-B3D5-6C41EBEAB787}" type="parTrans" cxnId="{A05376F4-289F-4EA9-8369-684443A8EAD1}">
      <dgm:prSet/>
      <dgm:spPr/>
      <dgm:t>
        <a:bodyPr/>
        <a:lstStyle/>
        <a:p>
          <a:endParaRPr lang="en-US"/>
        </a:p>
      </dgm:t>
    </dgm:pt>
    <dgm:pt modelId="{471FE4A7-A5F5-47DF-9FA8-CC013515B552}" type="sibTrans" cxnId="{A05376F4-289F-4EA9-8369-684443A8EAD1}">
      <dgm:prSet/>
      <dgm:spPr/>
      <dgm:t>
        <a:bodyPr/>
        <a:lstStyle/>
        <a:p>
          <a:endParaRPr lang="en-US"/>
        </a:p>
      </dgm:t>
    </dgm:pt>
    <dgm:pt modelId="{F9E4486C-E7D3-4A27-B619-0E1AE5B6197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Освоение HTML и CSS позволяет участвовать в школьных проектах и развивать творческие навыки программирования.</a:t>
          </a:r>
        </a:p>
      </dgm:t>
    </dgm:pt>
    <dgm:pt modelId="{607D3794-C58C-45F4-B4EC-7DECE0A9A68A}" type="parTrans" cxnId="{1D1ADB08-1FFA-4F44-87DB-6CEADF6A548E}">
      <dgm:prSet/>
      <dgm:spPr/>
      <dgm:t>
        <a:bodyPr/>
        <a:lstStyle/>
        <a:p>
          <a:endParaRPr lang="en-US"/>
        </a:p>
      </dgm:t>
    </dgm:pt>
    <dgm:pt modelId="{D7879BA2-738A-47AD-9F1A-D50F36990D51}" type="sibTrans" cxnId="{1D1ADB08-1FFA-4F44-87DB-6CEADF6A548E}">
      <dgm:prSet/>
      <dgm:spPr/>
      <dgm:t>
        <a:bodyPr/>
        <a:lstStyle/>
        <a:p>
          <a:endParaRPr lang="en-US"/>
        </a:p>
      </dgm:t>
    </dgm:pt>
    <dgm:pt modelId="{A5983F6B-EA25-49F2-BCAF-7F4B22AC0BCC}" type="pres">
      <dgm:prSet presAssocID="{62652D11-17B8-42ED-A695-25A56928116E}" presName="Name0" presStyleCnt="0">
        <dgm:presLayoutVars>
          <dgm:dir/>
          <dgm:resizeHandles val="exact"/>
        </dgm:presLayoutVars>
      </dgm:prSet>
      <dgm:spPr/>
    </dgm:pt>
    <dgm:pt modelId="{995850FD-D95F-4DB6-B0E9-7127EE743562}" type="pres">
      <dgm:prSet presAssocID="{CBD9C68F-FBDC-4544-8036-30C042762EFD}" presName="compNode" presStyleCnt="0"/>
      <dgm:spPr/>
    </dgm:pt>
    <dgm:pt modelId="{9B453995-2DF0-4A2A-907C-C2CEC8641C7B}" type="pres">
      <dgm:prSet presAssocID="{CBD9C68F-FBDC-4544-8036-30C042762EFD}" presName="pictRect" presStyleLbl="revTx" presStyleIdx="0" presStyleCnt="6">
        <dgm:presLayoutVars>
          <dgm:chMax val="0"/>
          <dgm:bulletEnabled/>
        </dgm:presLayoutVars>
      </dgm:prSet>
      <dgm:spPr/>
    </dgm:pt>
    <dgm:pt modelId="{F74D33E2-C2CD-4030-AEBD-931A2C25D134}" type="pres">
      <dgm:prSet presAssocID="{CBD9C68F-FBDC-4544-8036-30C042762EFD}" presName="textRect" presStyleLbl="revTx" presStyleIdx="1" presStyleCnt="6">
        <dgm:presLayoutVars>
          <dgm:bulletEnabled/>
        </dgm:presLayoutVars>
      </dgm:prSet>
      <dgm:spPr/>
    </dgm:pt>
    <dgm:pt modelId="{1D8ED17C-080C-4D04-B1ED-3DFAFECAAB46}" type="pres">
      <dgm:prSet presAssocID="{FD62429B-B0C4-44CA-8060-40E75DF0AD5D}" presName="sibTrans" presStyleLbl="sibTrans2D1" presStyleIdx="0" presStyleCnt="0"/>
      <dgm:spPr/>
    </dgm:pt>
    <dgm:pt modelId="{6EA5CD07-02C2-4EE0-99EF-A4531A55292B}" type="pres">
      <dgm:prSet presAssocID="{DEAA4524-E496-4A3F-943A-834E34278886}" presName="compNode" presStyleCnt="0"/>
      <dgm:spPr/>
    </dgm:pt>
    <dgm:pt modelId="{27A3DC65-8370-4EEF-B453-D713CCABB067}" type="pres">
      <dgm:prSet presAssocID="{DEAA4524-E496-4A3F-943A-834E34278886}" presName="pictRect" presStyleLbl="revTx" presStyleIdx="2" presStyleCnt="6">
        <dgm:presLayoutVars>
          <dgm:chMax val="0"/>
          <dgm:bulletEnabled/>
        </dgm:presLayoutVars>
      </dgm:prSet>
      <dgm:spPr/>
    </dgm:pt>
    <dgm:pt modelId="{19EC54E5-26B6-46CF-843C-1CD91D74AF25}" type="pres">
      <dgm:prSet presAssocID="{DEAA4524-E496-4A3F-943A-834E34278886}" presName="textRect" presStyleLbl="revTx" presStyleIdx="3" presStyleCnt="6">
        <dgm:presLayoutVars>
          <dgm:bulletEnabled/>
        </dgm:presLayoutVars>
      </dgm:prSet>
      <dgm:spPr/>
    </dgm:pt>
    <dgm:pt modelId="{D4D5576E-3A55-4523-839B-A5088D087301}" type="pres">
      <dgm:prSet presAssocID="{056A0485-3CD3-4021-8646-1E5E6BF16722}" presName="sibTrans" presStyleLbl="sibTrans2D1" presStyleIdx="0" presStyleCnt="0"/>
      <dgm:spPr/>
    </dgm:pt>
    <dgm:pt modelId="{8B7EC0A8-05A0-4629-84E3-F14EAA6FD9A3}" type="pres">
      <dgm:prSet presAssocID="{B75D70D8-B3A4-4CEB-8442-8DFB942D154D}" presName="compNode" presStyleCnt="0"/>
      <dgm:spPr/>
    </dgm:pt>
    <dgm:pt modelId="{0FB80EDB-3EC0-4F6C-A10D-5670688FC770}" type="pres">
      <dgm:prSet presAssocID="{B75D70D8-B3A4-4CEB-8442-8DFB942D154D}" presName="pictRect" presStyleLbl="revTx" presStyleIdx="4" presStyleCnt="6">
        <dgm:presLayoutVars>
          <dgm:chMax val="0"/>
          <dgm:bulletEnabled/>
        </dgm:presLayoutVars>
      </dgm:prSet>
      <dgm:spPr/>
    </dgm:pt>
    <dgm:pt modelId="{1E4853F3-DB96-4458-A7F5-E4C0E68B3F2D}" type="pres">
      <dgm:prSet presAssocID="{B75D70D8-B3A4-4CEB-8442-8DFB942D154D}" presName="textRect" presStyleLbl="revTx" presStyleIdx="5" presStyleCnt="6">
        <dgm:presLayoutVars>
          <dgm:bulletEnabled/>
        </dgm:presLayoutVars>
      </dgm:prSet>
      <dgm:spPr/>
    </dgm:pt>
  </dgm:ptLst>
  <dgm:cxnLst>
    <dgm:cxn modelId="{290FE303-8063-4AEB-93E2-B2AD7980D8A3}" srcId="{CBD9C68F-FBDC-4544-8036-30C042762EFD}" destId="{9ADF9019-0225-4191-9FC9-9051F1879B9B}" srcOrd="0" destOrd="0" parTransId="{3E43D80B-D499-48C6-B463-32A82AB9224A}" sibTransId="{F8BD021D-26AE-4E93-9B33-9922346BAB90}"/>
    <dgm:cxn modelId="{62EEF003-8223-4314-929E-BFF2B87C06A6}" srcId="{62652D11-17B8-42ED-A695-25A56928116E}" destId="{CBD9C68F-FBDC-4544-8036-30C042762EFD}" srcOrd="0" destOrd="0" parTransId="{0C41FAF9-8594-4389-B0A0-C7C7DEA2E463}" sibTransId="{FD62429B-B0C4-44CA-8060-40E75DF0AD5D}"/>
    <dgm:cxn modelId="{1D1ADB08-1FFA-4F44-87DB-6CEADF6A548E}" srcId="{B75D70D8-B3A4-4CEB-8442-8DFB942D154D}" destId="{F9E4486C-E7D3-4A27-B619-0E1AE5B61972}" srcOrd="0" destOrd="0" parTransId="{607D3794-C58C-45F4-B4EC-7DECE0A9A68A}" sibTransId="{D7879BA2-738A-47AD-9F1A-D50F36990D51}"/>
    <dgm:cxn modelId="{7359AD22-C421-41A8-806B-34233FA7B88D}" type="presOf" srcId="{056A0485-3CD3-4021-8646-1E5E6BF16722}" destId="{D4D5576E-3A55-4523-839B-A5088D087301}" srcOrd="0" destOrd="0" presId="urn:microsoft.com/office/officeart/2024/3/layout/hArchList1"/>
    <dgm:cxn modelId="{2BE30347-6FC3-4ECC-9102-32E52BAA5875}" type="presOf" srcId="{9ADF9019-0225-4191-9FC9-9051F1879B9B}" destId="{F74D33E2-C2CD-4030-AEBD-931A2C25D134}" srcOrd="0" destOrd="0" presId="urn:microsoft.com/office/officeart/2024/3/layout/hArchList1"/>
    <dgm:cxn modelId="{27256868-882C-4A9D-B7CE-FB91B361DBC8}" type="presOf" srcId="{288FDAED-EC77-4D62-8253-480E6F7E5932}" destId="{19EC54E5-26B6-46CF-843C-1CD91D74AF25}" srcOrd="0" destOrd="0" presId="urn:microsoft.com/office/officeart/2024/3/layout/hArchList1"/>
    <dgm:cxn modelId="{F1F21D4B-8DA6-4F57-816C-FC51CE90583D}" type="presOf" srcId="{62652D11-17B8-42ED-A695-25A56928116E}" destId="{A5983F6B-EA25-49F2-BCAF-7F4B22AC0BCC}" srcOrd="0" destOrd="0" presId="urn:microsoft.com/office/officeart/2024/3/layout/hArchList1"/>
    <dgm:cxn modelId="{3AF1C882-E466-4A61-9496-15870C212040}" type="presOf" srcId="{F9E4486C-E7D3-4A27-B619-0E1AE5B61972}" destId="{1E4853F3-DB96-4458-A7F5-E4C0E68B3F2D}" srcOrd="0" destOrd="0" presId="urn:microsoft.com/office/officeart/2024/3/layout/hArchList1"/>
    <dgm:cxn modelId="{15E512C2-5B3C-4D39-8230-7ADB750D32A0}" srcId="{DEAA4524-E496-4A3F-943A-834E34278886}" destId="{288FDAED-EC77-4D62-8253-480E6F7E5932}" srcOrd="0" destOrd="0" parTransId="{4E863ED6-8AE5-4A0A-9C31-DC193E3D03B8}" sibTransId="{2D426EA3-A055-4848-8766-5EBDF6EA8402}"/>
    <dgm:cxn modelId="{E25721CF-FC49-4490-A7F9-B90EE8317F98}" type="presOf" srcId="{CBD9C68F-FBDC-4544-8036-30C042762EFD}" destId="{9B453995-2DF0-4A2A-907C-C2CEC8641C7B}" srcOrd="0" destOrd="0" presId="urn:microsoft.com/office/officeart/2024/3/layout/hArchList1"/>
    <dgm:cxn modelId="{0B3ADFD3-6759-4EC0-9150-28AC6A4CEFAB}" type="presOf" srcId="{B75D70D8-B3A4-4CEB-8442-8DFB942D154D}" destId="{0FB80EDB-3EC0-4F6C-A10D-5670688FC770}" srcOrd="0" destOrd="0" presId="urn:microsoft.com/office/officeart/2024/3/layout/hArchList1"/>
    <dgm:cxn modelId="{93B2A0E1-AC36-4861-87F7-D424340B23C1}" srcId="{62652D11-17B8-42ED-A695-25A56928116E}" destId="{DEAA4524-E496-4A3F-943A-834E34278886}" srcOrd="1" destOrd="0" parTransId="{9BC4A885-8639-4272-B240-A00B9B24FFA4}" sibTransId="{056A0485-3CD3-4021-8646-1E5E6BF16722}"/>
    <dgm:cxn modelId="{A05376F4-289F-4EA9-8369-684443A8EAD1}" srcId="{62652D11-17B8-42ED-A695-25A56928116E}" destId="{B75D70D8-B3A4-4CEB-8442-8DFB942D154D}" srcOrd="2" destOrd="0" parTransId="{598AE81D-512F-4FF8-B3D5-6C41EBEAB787}" sibTransId="{471FE4A7-A5F5-47DF-9FA8-CC013515B552}"/>
    <dgm:cxn modelId="{191A9FFC-4334-47F4-ABAA-4941C47A6607}" type="presOf" srcId="{DEAA4524-E496-4A3F-943A-834E34278886}" destId="{27A3DC65-8370-4EEF-B453-D713CCABB067}" srcOrd="0" destOrd="0" presId="urn:microsoft.com/office/officeart/2024/3/layout/hArchList1"/>
    <dgm:cxn modelId="{E013ABFC-B01B-4F61-8AE4-27AC3123AAD0}" type="presOf" srcId="{FD62429B-B0C4-44CA-8060-40E75DF0AD5D}" destId="{1D8ED17C-080C-4D04-B1ED-3DFAFECAAB46}" srcOrd="0" destOrd="0" presId="urn:microsoft.com/office/officeart/2024/3/layout/hArchList1"/>
    <dgm:cxn modelId="{40868CB2-1E9D-4181-A105-D05F269454CF}" type="presParOf" srcId="{A5983F6B-EA25-49F2-BCAF-7F4B22AC0BCC}" destId="{995850FD-D95F-4DB6-B0E9-7127EE743562}" srcOrd="0" destOrd="0" presId="urn:microsoft.com/office/officeart/2024/3/layout/hArchList1"/>
    <dgm:cxn modelId="{A55525F3-3354-458A-8ECA-36F8C897DA27}" type="presParOf" srcId="{995850FD-D95F-4DB6-B0E9-7127EE743562}" destId="{9B453995-2DF0-4A2A-907C-C2CEC8641C7B}" srcOrd="0" destOrd="0" presId="urn:microsoft.com/office/officeart/2024/3/layout/hArchList1"/>
    <dgm:cxn modelId="{24C9031D-25FA-4C3F-9257-22A576C0E218}" type="presParOf" srcId="{995850FD-D95F-4DB6-B0E9-7127EE743562}" destId="{F74D33E2-C2CD-4030-AEBD-931A2C25D134}" srcOrd="1" destOrd="0" presId="urn:microsoft.com/office/officeart/2024/3/layout/hArchList1"/>
    <dgm:cxn modelId="{B6827373-7FAB-4111-B1D9-904378FFFF27}" type="presParOf" srcId="{A5983F6B-EA25-49F2-BCAF-7F4B22AC0BCC}" destId="{1D8ED17C-080C-4D04-B1ED-3DFAFECAAB46}" srcOrd="1" destOrd="0" presId="urn:microsoft.com/office/officeart/2024/3/layout/hArchList1"/>
    <dgm:cxn modelId="{44F74CB9-3625-4B7F-8071-EED7888FDDE2}" type="presParOf" srcId="{A5983F6B-EA25-49F2-BCAF-7F4B22AC0BCC}" destId="{6EA5CD07-02C2-4EE0-99EF-A4531A55292B}" srcOrd="2" destOrd="0" presId="urn:microsoft.com/office/officeart/2024/3/layout/hArchList1"/>
    <dgm:cxn modelId="{7BD5F0D0-4DAC-4A7A-8F40-D0F917F0E8CD}" type="presParOf" srcId="{6EA5CD07-02C2-4EE0-99EF-A4531A55292B}" destId="{27A3DC65-8370-4EEF-B453-D713CCABB067}" srcOrd="0" destOrd="0" presId="urn:microsoft.com/office/officeart/2024/3/layout/hArchList1"/>
    <dgm:cxn modelId="{D5E3A5B3-BA05-4A08-9366-B032F47EBFAC}" type="presParOf" srcId="{6EA5CD07-02C2-4EE0-99EF-A4531A55292B}" destId="{19EC54E5-26B6-46CF-843C-1CD91D74AF25}" srcOrd="1" destOrd="0" presId="urn:microsoft.com/office/officeart/2024/3/layout/hArchList1"/>
    <dgm:cxn modelId="{AE3E386E-E55F-4049-BFFD-9C2188CBDA5C}" type="presParOf" srcId="{A5983F6B-EA25-49F2-BCAF-7F4B22AC0BCC}" destId="{D4D5576E-3A55-4523-839B-A5088D087301}" srcOrd="3" destOrd="0" presId="urn:microsoft.com/office/officeart/2024/3/layout/hArchList1"/>
    <dgm:cxn modelId="{D3944888-7ED4-4820-857D-8DC4761B7CA5}" type="presParOf" srcId="{A5983F6B-EA25-49F2-BCAF-7F4B22AC0BCC}" destId="{8B7EC0A8-05A0-4629-84E3-F14EAA6FD9A3}" srcOrd="4" destOrd="0" presId="urn:microsoft.com/office/officeart/2024/3/layout/hArchList1"/>
    <dgm:cxn modelId="{1BCDE7BC-BC10-4119-9D7A-799CD68CB501}" type="presParOf" srcId="{8B7EC0A8-05A0-4629-84E3-F14EAA6FD9A3}" destId="{0FB80EDB-3EC0-4F6C-A10D-5670688FC770}" srcOrd="0" destOrd="0" presId="urn:microsoft.com/office/officeart/2024/3/layout/hArchList1"/>
    <dgm:cxn modelId="{46FAB651-6C16-42C7-8257-A137F019F214}" type="presParOf" srcId="{8B7EC0A8-05A0-4629-84E3-F14EAA6FD9A3}" destId="{1E4853F3-DB96-4458-A7F5-E4C0E68B3F2D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78FDB9-3AA2-4BBC-A1F3-C0669B19D41D}" type="doc">
      <dgm:prSet loTypeId="urn:microsoft.com/office/officeart/2008/layout/LinedList" loCatId="list" qsTypeId="urn:microsoft.com/office/officeart/2005/8/quickstyle/simple4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B618DDC5-B50C-4A3F-8851-1858EC04C0DF}">
      <dgm:prSet/>
      <dgm:spPr/>
      <dgm:t>
        <a:bodyPr/>
        <a:lstStyle/>
        <a:p>
          <a:r>
            <a:rPr lang="ru-RU"/>
            <a:t>&lt;head&gt; — служебная часть страницы.</a:t>
          </a:r>
          <a:endParaRPr lang="en-US"/>
        </a:p>
      </dgm:t>
    </dgm:pt>
    <dgm:pt modelId="{47E374EE-00C4-455B-ADE6-958FBA5A0691}" type="parTrans" cxnId="{808C80E9-E3DD-4A01-813D-115081702693}">
      <dgm:prSet/>
      <dgm:spPr/>
      <dgm:t>
        <a:bodyPr/>
        <a:lstStyle/>
        <a:p>
          <a:endParaRPr lang="en-US"/>
        </a:p>
      </dgm:t>
    </dgm:pt>
    <dgm:pt modelId="{67387C29-2F48-46F9-9BA2-B91991B5FE08}" type="sibTrans" cxnId="{808C80E9-E3DD-4A01-813D-115081702693}">
      <dgm:prSet/>
      <dgm:spPr/>
      <dgm:t>
        <a:bodyPr/>
        <a:lstStyle/>
        <a:p>
          <a:endParaRPr lang="en-US"/>
        </a:p>
      </dgm:t>
    </dgm:pt>
    <dgm:pt modelId="{CF788F7D-1E19-4797-A802-D7F91823FF72}">
      <dgm:prSet/>
      <dgm:spPr/>
      <dgm:t>
        <a:bodyPr/>
        <a:lstStyle/>
        <a:p>
          <a:r>
            <a:rPr lang="ru-RU"/>
            <a:t>Внутри находятся:</a:t>
          </a:r>
          <a:endParaRPr lang="en-US"/>
        </a:p>
      </dgm:t>
    </dgm:pt>
    <dgm:pt modelId="{482FC28E-5C96-4541-B2F5-A73ED20E5E3F}" type="parTrans" cxnId="{E4882BF4-8C29-43DA-8107-B6787275EC1E}">
      <dgm:prSet/>
      <dgm:spPr/>
      <dgm:t>
        <a:bodyPr/>
        <a:lstStyle/>
        <a:p>
          <a:endParaRPr lang="en-US"/>
        </a:p>
      </dgm:t>
    </dgm:pt>
    <dgm:pt modelId="{0A2F7326-A547-4D47-BB01-CD7A30C9F2D1}" type="sibTrans" cxnId="{E4882BF4-8C29-43DA-8107-B6787275EC1E}">
      <dgm:prSet/>
      <dgm:spPr/>
      <dgm:t>
        <a:bodyPr/>
        <a:lstStyle/>
        <a:p>
          <a:endParaRPr lang="en-US"/>
        </a:p>
      </dgm:t>
    </dgm:pt>
    <dgm:pt modelId="{5C68D31C-6939-4E44-8496-093EECD4026A}">
      <dgm:prSet/>
      <dgm:spPr/>
      <dgm:t>
        <a:bodyPr/>
        <a:lstStyle/>
        <a:p>
          <a:r>
            <a:rPr lang="ru-RU"/>
            <a:t>кодировка текста</a:t>
          </a:r>
          <a:endParaRPr lang="en-US"/>
        </a:p>
      </dgm:t>
    </dgm:pt>
    <dgm:pt modelId="{DE819A14-9A79-4ACA-AC46-7E338AF60000}" type="parTrans" cxnId="{10BF3DEC-6280-4185-A3BB-FBBB375EEBC4}">
      <dgm:prSet/>
      <dgm:spPr/>
      <dgm:t>
        <a:bodyPr/>
        <a:lstStyle/>
        <a:p>
          <a:endParaRPr lang="en-US"/>
        </a:p>
      </dgm:t>
    </dgm:pt>
    <dgm:pt modelId="{7BF1D348-54DA-4718-B25E-75B07494EAB9}" type="sibTrans" cxnId="{10BF3DEC-6280-4185-A3BB-FBBB375EEBC4}">
      <dgm:prSet/>
      <dgm:spPr/>
      <dgm:t>
        <a:bodyPr/>
        <a:lstStyle/>
        <a:p>
          <a:endParaRPr lang="en-US"/>
        </a:p>
      </dgm:t>
    </dgm:pt>
    <dgm:pt modelId="{75CFCBD5-EEC0-445C-9A77-650ED23AA4AB}">
      <dgm:prSet/>
      <dgm:spPr/>
      <dgm:t>
        <a:bodyPr/>
        <a:lstStyle/>
        <a:p>
          <a:r>
            <a:rPr lang="ru-RU"/>
            <a:t>заголовок вкладки браузера</a:t>
          </a:r>
          <a:endParaRPr lang="en-US"/>
        </a:p>
      </dgm:t>
    </dgm:pt>
    <dgm:pt modelId="{EF119123-F34D-4574-816B-E20EB4B566A5}" type="parTrans" cxnId="{5CC1F8FF-B858-489D-9232-B5F5FBAFFC46}">
      <dgm:prSet/>
      <dgm:spPr/>
      <dgm:t>
        <a:bodyPr/>
        <a:lstStyle/>
        <a:p>
          <a:endParaRPr lang="en-US"/>
        </a:p>
      </dgm:t>
    </dgm:pt>
    <dgm:pt modelId="{B8A02EAD-79B3-47D6-9947-17C17F750261}" type="sibTrans" cxnId="{5CC1F8FF-B858-489D-9232-B5F5FBAFFC46}">
      <dgm:prSet/>
      <dgm:spPr/>
      <dgm:t>
        <a:bodyPr/>
        <a:lstStyle/>
        <a:p>
          <a:endParaRPr lang="en-US"/>
        </a:p>
      </dgm:t>
    </dgm:pt>
    <dgm:pt modelId="{3CF46B6E-429F-4F95-BF63-4536A36D6390}">
      <dgm:prSet/>
      <dgm:spPr/>
      <dgm:t>
        <a:bodyPr/>
        <a:lstStyle/>
        <a:p>
          <a:r>
            <a:rPr lang="ru-RU"/>
            <a:t>служебная информация</a:t>
          </a:r>
          <a:endParaRPr lang="en-US"/>
        </a:p>
      </dgm:t>
    </dgm:pt>
    <dgm:pt modelId="{BC8F8BFC-7C0B-4521-B9CC-DBB4567E160E}" type="parTrans" cxnId="{035EA226-1E78-4D0E-B08C-F696B5126118}">
      <dgm:prSet/>
      <dgm:spPr/>
      <dgm:t>
        <a:bodyPr/>
        <a:lstStyle/>
        <a:p>
          <a:endParaRPr lang="en-US"/>
        </a:p>
      </dgm:t>
    </dgm:pt>
    <dgm:pt modelId="{040C9332-A7BE-46D9-880C-A39CCD1C313B}" type="sibTrans" cxnId="{035EA226-1E78-4D0E-B08C-F696B5126118}">
      <dgm:prSet/>
      <dgm:spPr/>
      <dgm:t>
        <a:bodyPr/>
        <a:lstStyle/>
        <a:p>
          <a:endParaRPr lang="en-US"/>
        </a:p>
      </dgm:t>
    </dgm:pt>
    <dgm:pt modelId="{FAE5F2CF-8290-4105-9075-01A0E1CAF4A0}">
      <dgm:prSet/>
      <dgm:spPr/>
      <dgm:t>
        <a:bodyPr/>
        <a:lstStyle/>
        <a:p>
          <a:r>
            <a:rPr lang="ru-RU"/>
            <a:t>Содержимое &lt;head&gt; </a:t>
          </a:r>
          <a:r>
            <a:rPr lang="ru-RU" b="1"/>
            <a:t>не отображается на странице</a:t>
          </a:r>
          <a:r>
            <a:rPr lang="ru-RU"/>
            <a:t>.</a:t>
          </a:r>
          <a:endParaRPr lang="en-US"/>
        </a:p>
      </dgm:t>
    </dgm:pt>
    <dgm:pt modelId="{CCDEFCD6-231B-44BB-94C5-8EDE1F4BE1C4}" type="parTrans" cxnId="{E6478E9C-CC88-4504-AA62-874F08AC90E4}">
      <dgm:prSet/>
      <dgm:spPr/>
      <dgm:t>
        <a:bodyPr/>
        <a:lstStyle/>
        <a:p>
          <a:endParaRPr lang="en-US"/>
        </a:p>
      </dgm:t>
    </dgm:pt>
    <dgm:pt modelId="{83102FE9-4A4D-4C7A-A3CB-F9B156E4F90F}" type="sibTrans" cxnId="{E6478E9C-CC88-4504-AA62-874F08AC90E4}">
      <dgm:prSet/>
      <dgm:spPr/>
      <dgm:t>
        <a:bodyPr/>
        <a:lstStyle/>
        <a:p>
          <a:endParaRPr lang="en-US"/>
        </a:p>
      </dgm:t>
    </dgm:pt>
    <dgm:pt modelId="{E09294AD-9A2A-472B-AD65-07F737ED2042}" type="pres">
      <dgm:prSet presAssocID="{C278FDB9-3AA2-4BBC-A1F3-C0669B19D41D}" presName="vert0" presStyleCnt="0">
        <dgm:presLayoutVars>
          <dgm:dir/>
          <dgm:animOne val="branch"/>
          <dgm:animLvl val="lvl"/>
        </dgm:presLayoutVars>
      </dgm:prSet>
      <dgm:spPr/>
    </dgm:pt>
    <dgm:pt modelId="{E06AC776-011F-4D93-9498-C400A05C14B2}" type="pres">
      <dgm:prSet presAssocID="{B618DDC5-B50C-4A3F-8851-1858EC04C0DF}" presName="thickLine" presStyleLbl="alignNode1" presStyleIdx="0" presStyleCnt="6"/>
      <dgm:spPr/>
    </dgm:pt>
    <dgm:pt modelId="{1F2EC432-3AB7-4FC7-BD9D-AECA17787162}" type="pres">
      <dgm:prSet presAssocID="{B618DDC5-B50C-4A3F-8851-1858EC04C0DF}" presName="horz1" presStyleCnt="0"/>
      <dgm:spPr/>
    </dgm:pt>
    <dgm:pt modelId="{845059F8-B546-4ECD-8F3E-D4F7A4EF8B6B}" type="pres">
      <dgm:prSet presAssocID="{B618DDC5-B50C-4A3F-8851-1858EC04C0DF}" presName="tx1" presStyleLbl="revTx" presStyleIdx="0" presStyleCnt="6"/>
      <dgm:spPr/>
    </dgm:pt>
    <dgm:pt modelId="{E134F0AE-7647-4190-9BA0-55ADA9400BCB}" type="pres">
      <dgm:prSet presAssocID="{B618DDC5-B50C-4A3F-8851-1858EC04C0DF}" presName="vert1" presStyleCnt="0"/>
      <dgm:spPr/>
    </dgm:pt>
    <dgm:pt modelId="{BDFE4B9E-ACEE-493F-BE5D-0288564E47CD}" type="pres">
      <dgm:prSet presAssocID="{CF788F7D-1E19-4797-A802-D7F91823FF72}" presName="thickLine" presStyleLbl="alignNode1" presStyleIdx="1" presStyleCnt="6"/>
      <dgm:spPr/>
    </dgm:pt>
    <dgm:pt modelId="{728A1230-A18A-4533-88C1-E0997C7F757B}" type="pres">
      <dgm:prSet presAssocID="{CF788F7D-1E19-4797-A802-D7F91823FF72}" presName="horz1" presStyleCnt="0"/>
      <dgm:spPr/>
    </dgm:pt>
    <dgm:pt modelId="{638E48D9-F773-4C35-B9C0-62EF94312E82}" type="pres">
      <dgm:prSet presAssocID="{CF788F7D-1E19-4797-A802-D7F91823FF72}" presName="tx1" presStyleLbl="revTx" presStyleIdx="1" presStyleCnt="6"/>
      <dgm:spPr/>
    </dgm:pt>
    <dgm:pt modelId="{83734ADB-8C2F-451C-A324-9432BA55EB7D}" type="pres">
      <dgm:prSet presAssocID="{CF788F7D-1E19-4797-A802-D7F91823FF72}" presName="vert1" presStyleCnt="0"/>
      <dgm:spPr/>
    </dgm:pt>
    <dgm:pt modelId="{1D4A6085-0557-4BE2-97F9-7401C22272BC}" type="pres">
      <dgm:prSet presAssocID="{5C68D31C-6939-4E44-8496-093EECD4026A}" presName="thickLine" presStyleLbl="alignNode1" presStyleIdx="2" presStyleCnt="6"/>
      <dgm:spPr/>
    </dgm:pt>
    <dgm:pt modelId="{89722D3B-FE16-4BFA-890D-D5FAB6F7A76F}" type="pres">
      <dgm:prSet presAssocID="{5C68D31C-6939-4E44-8496-093EECD4026A}" presName="horz1" presStyleCnt="0"/>
      <dgm:spPr/>
    </dgm:pt>
    <dgm:pt modelId="{6C6564C8-8625-4B60-AC43-76FEB848C6F5}" type="pres">
      <dgm:prSet presAssocID="{5C68D31C-6939-4E44-8496-093EECD4026A}" presName="tx1" presStyleLbl="revTx" presStyleIdx="2" presStyleCnt="6"/>
      <dgm:spPr/>
    </dgm:pt>
    <dgm:pt modelId="{5967F947-12D4-4941-ABFE-614965713AC3}" type="pres">
      <dgm:prSet presAssocID="{5C68D31C-6939-4E44-8496-093EECD4026A}" presName="vert1" presStyleCnt="0"/>
      <dgm:spPr/>
    </dgm:pt>
    <dgm:pt modelId="{599BC7BC-C09F-422C-8408-1CD8BE4C8202}" type="pres">
      <dgm:prSet presAssocID="{75CFCBD5-EEC0-445C-9A77-650ED23AA4AB}" presName="thickLine" presStyleLbl="alignNode1" presStyleIdx="3" presStyleCnt="6"/>
      <dgm:spPr/>
    </dgm:pt>
    <dgm:pt modelId="{410BDB98-AFCF-4160-B3E4-C3308176CF6F}" type="pres">
      <dgm:prSet presAssocID="{75CFCBD5-EEC0-445C-9A77-650ED23AA4AB}" presName="horz1" presStyleCnt="0"/>
      <dgm:spPr/>
    </dgm:pt>
    <dgm:pt modelId="{B5628A73-A27F-4DC1-8808-8208E829C594}" type="pres">
      <dgm:prSet presAssocID="{75CFCBD5-EEC0-445C-9A77-650ED23AA4AB}" presName="tx1" presStyleLbl="revTx" presStyleIdx="3" presStyleCnt="6"/>
      <dgm:spPr/>
    </dgm:pt>
    <dgm:pt modelId="{A25A6265-088A-49EF-B79A-3B126D10F5C3}" type="pres">
      <dgm:prSet presAssocID="{75CFCBD5-EEC0-445C-9A77-650ED23AA4AB}" presName="vert1" presStyleCnt="0"/>
      <dgm:spPr/>
    </dgm:pt>
    <dgm:pt modelId="{36644077-F855-4DD8-8682-1AC62D322D97}" type="pres">
      <dgm:prSet presAssocID="{3CF46B6E-429F-4F95-BF63-4536A36D6390}" presName="thickLine" presStyleLbl="alignNode1" presStyleIdx="4" presStyleCnt="6"/>
      <dgm:spPr/>
    </dgm:pt>
    <dgm:pt modelId="{1FE1307B-4F2C-4BD5-8EBD-ED1811C3A644}" type="pres">
      <dgm:prSet presAssocID="{3CF46B6E-429F-4F95-BF63-4536A36D6390}" presName="horz1" presStyleCnt="0"/>
      <dgm:spPr/>
    </dgm:pt>
    <dgm:pt modelId="{C1077767-4AF2-4529-B750-55C14E1A0EF6}" type="pres">
      <dgm:prSet presAssocID="{3CF46B6E-429F-4F95-BF63-4536A36D6390}" presName="tx1" presStyleLbl="revTx" presStyleIdx="4" presStyleCnt="6"/>
      <dgm:spPr/>
    </dgm:pt>
    <dgm:pt modelId="{98A7349A-3DC5-4633-9F5A-3C10E2724858}" type="pres">
      <dgm:prSet presAssocID="{3CF46B6E-429F-4F95-BF63-4536A36D6390}" presName="vert1" presStyleCnt="0"/>
      <dgm:spPr/>
    </dgm:pt>
    <dgm:pt modelId="{79388080-C63B-4B2A-821A-0677152834BB}" type="pres">
      <dgm:prSet presAssocID="{FAE5F2CF-8290-4105-9075-01A0E1CAF4A0}" presName="thickLine" presStyleLbl="alignNode1" presStyleIdx="5" presStyleCnt="6"/>
      <dgm:spPr/>
    </dgm:pt>
    <dgm:pt modelId="{7E565BFF-10DF-4999-8D3C-F9F5F0DF5D07}" type="pres">
      <dgm:prSet presAssocID="{FAE5F2CF-8290-4105-9075-01A0E1CAF4A0}" presName="horz1" presStyleCnt="0"/>
      <dgm:spPr/>
    </dgm:pt>
    <dgm:pt modelId="{9371853E-2EEB-4824-A4D2-ED7EC6EC12CA}" type="pres">
      <dgm:prSet presAssocID="{FAE5F2CF-8290-4105-9075-01A0E1CAF4A0}" presName="tx1" presStyleLbl="revTx" presStyleIdx="5" presStyleCnt="6"/>
      <dgm:spPr/>
    </dgm:pt>
    <dgm:pt modelId="{05E0DF3C-4D80-4B12-A2CE-F52D3D4CB95A}" type="pres">
      <dgm:prSet presAssocID="{FAE5F2CF-8290-4105-9075-01A0E1CAF4A0}" presName="vert1" presStyleCnt="0"/>
      <dgm:spPr/>
    </dgm:pt>
  </dgm:ptLst>
  <dgm:cxnLst>
    <dgm:cxn modelId="{01AF1E25-0294-43B2-A384-589A4BEEBE65}" type="presOf" srcId="{CF788F7D-1E19-4797-A802-D7F91823FF72}" destId="{638E48D9-F773-4C35-B9C0-62EF94312E82}" srcOrd="0" destOrd="0" presId="urn:microsoft.com/office/officeart/2008/layout/LinedList"/>
    <dgm:cxn modelId="{035EA226-1E78-4D0E-B08C-F696B5126118}" srcId="{C278FDB9-3AA2-4BBC-A1F3-C0669B19D41D}" destId="{3CF46B6E-429F-4F95-BF63-4536A36D6390}" srcOrd="4" destOrd="0" parTransId="{BC8F8BFC-7C0B-4521-B9CC-DBB4567E160E}" sibTransId="{040C9332-A7BE-46D9-880C-A39CCD1C313B}"/>
    <dgm:cxn modelId="{301D403C-DD0A-4577-AEE0-4C1DA2421D62}" type="presOf" srcId="{C278FDB9-3AA2-4BBC-A1F3-C0669B19D41D}" destId="{E09294AD-9A2A-472B-AD65-07F737ED2042}" srcOrd="0" destOrd="0" presId="urn:microsoft.com/office/officeart/2008/layout/LinedList"/>
    <dgm:cxn modelId="{67E40B6A-25DF-430D-8B20-183E4BFCE104}" type="presOf" srcId="{B618DDC5-B50C-4A3F-8851-1858EC04C0DF}" destId="{845059F8-B546-4ECD-8F3E-D4F7A4EF8B6B}" srcOrd="0" destOrd="0" presId="urn:microsoft.com/office/officeart/2008/layout/LinedList"/>
    <dgm:cxn modelId="{B117DF72-ABFA-4FE1-ABBC-93313E7EA729}" type="presOf" srcId="{FAE5F2CF-8290-4105-9075-01A0E1CAF4A0}" destId="{9371853E-2EEB-4824-A4D2-ED7EC6EC12CA}" srcOrd="0" destOrd="0" presId="urn:microsoft.com/office/officeart/2008/layout/LinedList"/>
    <dgm:cxn modelId="{E6478E9C-CC88-4504-AA62-874F08AC90E4}" srcId="{C278FDB9-3AA2-4BBC-A1F3-C0669B19D41D}" destId="{FAE5F2CF-8290-4105-9075-01A0E1CAF4A0}" srcOrd="5" destOrd="0" parTransId="{CCDEFCD6-231B-44BB-94C5-8EDE1F4BE1C4}" sibTransId="{83102FE9-4A4D-4C7A-A3CB-F9B156E4F90F}"/>
    <dgm:cxn modelId="{875A48C6-342C-42BA-B77F-81709E247BF9}" type="presOf" srcId="{75CFCBD5-EEC0-445C-9A77-650ED23AA4AB}" destId="{B5628A73-A27F-4DC1-8808-8208E829C594}" srcOrd="0" destOrd="0" presId="urn:microsoft.com/office/officeart/2008/layout/LinedList"/>
    <dgm:cxn modelId="{AC61A8D0-0567-4C2A-B537-FDF5407B8474}" type="presOf" srcId="{5C68D31C-6939-4E44-8496-093EECD4026A}" destId="{6C6564C8-8625-4B60-AC43-76FEB848C6F5}" srcOrd="0" destOrd="0" presId="urn:microsoft.com/office/officeart/2008/layout/LinedList"/>
    <dgm:cxn modelId="{C8CFBFD8-9BF5-4C6E-9CA5-C5BC66FE925C}" type="presOf" srcId="{3CF46B6E-429F-4F95-BF63-4536A36D6390}" destId="{C1077767-4AF2-4529-B750-55C14E1A0EF6}" srcOrd="0" destOrd="0" presId="urn:microsoft.com/office/officeart/2008/layout/LinedList"/>
    <dgm:cxn modelId="{808C80E9-E3DD-4A01-813D-115081702693}" srcId="{C278FDB9-3AA2-4BBC-A1F3-C0669B19D41D}" destId="{B618DDC5-B50C-4A3F-8851-1858EC04C0DF}" srcOrd="0" destOrd="0" parTransId="{47E374EE-00C4-455B-ADE6-958FBA5A0691}" sibTransId="{67387C29-2F48-46F9-9BA2-B91991B5FE08}"/>
    <dgm:cxn modelId="{10BF3DEC-6280-4185-A3BB-FBBB375EEBC4}" srcId="{C278FDB9-3AA2-4BBC-A1F3-C0669B19D41D}" destId="{5C68D31C-6939-4E44-8496-093EECD4026A}" srcOrd="2" destOrd="0" parTransId="{DE819A14-9A79-4ACA-AC46-7E338AF60000}" sibTransId="{7BF1D348-54DA-4718-B25E-75B07494EAB9}"/>
    <dgm:cxn modelId="{E4882BF4-8C29-43DA-8107-B6787275EC1E}" srcId="{C278FDB9-3AA2-4BBC-A1F3-C0669B19D41D}" destId="{CF788F7D-1E19-4797-A802-D7F91823FF72}" srcOrd="1" destOrd="0" parTransId="{482FC28E-5C96-4541-B2F5-A73ED20E5E3F}" sibTransId="{0A2F7326-A547-4D47-BB01-CD7A30C9F2D1}"/>
    <dgm:cxn modelId="{5CC1F8FF-B858-489D-9232-B5F5FBAFFC46}" srcId="{C278FDB9-3AA2-4BBC-A1F3-C0669B19D41D}" destId="{75CFCBD5-EEC0-445C-9A77-650ED23AA4AB}" srcOrd="3" destOrd="0" parTransId="{EF119123-F34D-4574-816B-E20EB4B566A5}" sibTransId="{B8A02EAD-79B3-47D6-9947-17C17F750261}"/>
    <dgm:cxn modelId="{70E32C2E-E4EB-474E-8FAC-5885574BCD19}" type="presParOf" srcId="{E09294AD-9A2A-472B-AD65-07F737ED2042}" destId="{E06AC776-011F-4D93-9498-C400A05C14B2}" srcOrd="0" destOrd="0" presId="urn:microsoft.com/office/officeart/2008/layout/LinedList"/>
    <dgm:cxn modelId="{7699A2AD-F873-4564-BEA1-406509CD76F1}" type="presParOf" srcId="{E09294AD-9A2A-472B-AD65-07F737ED2042}" destId="{1F2EC432-3AB7-4FC7-BD9D-AECA17787162}" srcOrd="1" destOrd="0" presId="urn:microsoft.com/office/officeart/2008/layout/LinedList"/>
    <dgm:cxn modelId="{2C6A3EA6-95F4-4907-AE4C-477E4D500718}" type="presParOf" srcId="{1F2EC432-3AB7-4FC7-BD9D-AECA17787162}" destId="{845059F8-B546-4ECD-8F3E-D4F7A4EF8B6B}" srcOrd="0" destOrd="0" presId="urn:microsoft.com/office/officeart/2008/layout/LinedList"/>
    <dgm:cxn modelId="{2C4976DC-533D-40DB-8E3C-65EC72F6A575}" type="presParOf" srcId="{1F2EC432-3AB7-4FC7-BD9D-AECA17787162}" destId="{E134F0AE-7647-4190-9BA0-55ADA9400BCB}" srcOrd="1" destOrd="0" presId="urn:microsoft.com/office/officeart/2008/layout/LinedList"/>
    <dgm:cxn modelId="{447BEE3B-CCAE-4455-96EE-954542498979}" type="presParOf" srcId="{E09294AD-9A2A-472B-AD65-07F737ED2042}" destId="{BDFE4B9E-ACEE-493F-BE5D-0288564E47CD}" srcOrd="2" destOrd="0" presId="urn:microsoft.com/office/officeart/2008/layout/LinedList"/>
    <dgm:cxn modelId="{654E39A5-56A1-4C34-901E-5B498BA1ABD2}" type="presParOf" srcId="{E09294AD-9A2A-472B-AD65-07F737ED2042}" destId="{728A1230-A18A-4533-88C1-E0997C7F757B}" srcOrd="3" destOrd="0" presId="urn:microsoft.com/office/officeart/2008/layout/LinedList"/>
    <dgm:cxn modelId="{E8B15015-699B-42AA-883D-2C9E62308DA5}" type="presParOf" srcId="{728A1230-A18A-4533-88C1-E0997C7F757B}" destId="{638E48D9-F773-4C35-B9C0-62EF94312E82}" srcOrd="0" destOrd="0" presId="urn:microsoft.com/office/officeart/2008/layout/LinedList"/>
    <dgm:cxn modelId="{48F52852-C99A-464B-BC80-316060EF3939}" type="presParOf" srcId="{728A1230-A18A-4533-88C1-E0997C7F757B}" destId="{83734ADB-8C2F-451C-A324-9432BA55EB7D}" srcOrd="1" destOrd="0" presId="urn:microsoft.com/office/officeart/2008/layout/LinedList"/>
    <dgm:cxn modelId="{CB9E0896-8993-49C0-81DF-A99D71FEA262}" type="presParOf" srcId="{E09294AD-9A2A-472B-AD65-07F737ED2042}" destId="{1D4A6085-0557-4BE2-97F9-7401C22272BC}" srcOrd="4" destOrd="0" presId="urn:microsoft.com/office/officeart/2008/layout/LinedList"/>
    <dgm:cxn modelId="{421C1ACE-3567-4E9C-AD94-B234A90C9362}" type="presParOf" srcId="{E09294AD-9A2A-472B-AD65-07F737ED2042}" destId="{89722D3B-FE16-4BFA-890D-D5FAB6F7A76F}" srcOrd="5" destOrd="0" presId="urn:microsoft.com/office/officeart/2008/layout/LinedList"/>
    <dgm:cxn modelId="{70983F6C-A82A-4B2D-8586-D6821563A151}" type="presParOf" srcId="{89722D3B-FE16-4BFA-890D-D5FAB6F7A76F}" destId="{6C6564C8-8625-4B60-AC43-76FEB848C6F5}" srcOrd="0" destOrd="0" presId="urn:microsoft.com/office/officeart/2008/layout/LinedList"/>
    <dgm:cxn modelId="{E6BB92F7-CEFC-49FF-8290-F7A98ADEA958}" type="presParOf" srcId="{89722D3B-FE16-4BFA-890D-D5FAB6F7A76F}" destId="{5967F947-12D4-4941-ABFE-614965713AC3}" srcOrd="1" destOrd="0" presId="urn:microsoft.com/office/officeart/2008/layout/LinedList"/>
    <dgm:cxn modelId="{7FBA70A8-ED08-425F-BDB0-27AFBD925277}" type="presParOf" srcId="{E09294AD-9A2A-472B-AD65-07F737ED2042}" destId="{599BC7BC-C09F-422C-8408-1CD8BE4C8202}" srcOrd="6" destOrd="0" presId="urn:microsoft.com/office/officeart/2008/layout/LinedList"/>
    <dgm:cxn modelId="{E52AADF9-A7F8-442A-AD7D-2EFA95C01F95}" type="presParOf" srcId="{E09294AD-9A2A-472B-AD65-07F737ED2042}" destId="{410BDB98-AFCF-4160-B3E4-C3308176CF6F}" srcOrd="7" destOrd="0" presId="urn:microsoft.com/office/officeart/2008/layout/LinedList"/>
    <dgm:cxn modelId="{20AC4E75-3FAD-4B7A-93FF-CC97E6365ACD}" type="presParOf" srcId="{410BDB98-AFCF-4160-B3E4-C3308176CF6F}" destId="{B5628A73-A27F-4DC1-8808-8208E829C594}" srcOrd="0" destOrd="0" presId="urn:microsoft.com/office/officeart/2008/layout/LinedList"/>
    <dgm:cxn modelId="{4394F459-9E7D-4B39-9A79-9D4E14D41EB2}" type="presParOf" srcId="{410BDB98-AFCF-4160-B3E4-C3308176CF6F}" destId="{A25A6265-088A-49EF-B79A-3B126D10F5C3}" srcOrd="1" destOrd="0" presId="urn:microsoft.com/office/officeart/2008/layout/LinedList"/>
    <dgm:cxn modelId="{437BA3DA-9AAD-4DC4-BBAB-E8A2D0F10F84}" type="presParOf" srcId="{E09294AD-9A2A-472B-AD65-07F737ED2042}" destId="{36644077-F855-4DD8-8682-1AC62D322D97}" srcOrd="8" destOrd="0" presId="urn:microsoft.com/office/officeart/2008/layout/LinedList"/>
    <dgm:cxn modelId="{2E3303ED-9529-4001-93CC-66799B4F94F2}" type="presParOf" srcId="{E09294AD-9A2A-472B-AD65-07F737ED2042}" destId="{1FE1307B-4F2C-4BD5-8EBD-ED1811C3A644}" srcOrd="9" destOrd="0" presId="urn:microsoft.com/office/officeart/2008/layout/LinedList"/>
    <dgm:cxn modelId="{C42FE10F-BDD3-4AAD-A15D-17E990A3CC0C}" type="presParOf" srcId="{1FE1307B-4F2C-4BD5-8EBD-ED1811C3A644}" destId="{C1077767-4AF2-4529-B750-55C14E1A0EF6}" srcOrd="0" destOrd="0" presId="urn:microsoft.com/office/officeart/2008/layout/LinedList"/>
    <dgm:cxn modelId="{F45A7F5E-63E3-42D2-91A3-D5C6760E7812}" type="presParOf" srcId="{1FE1307B-4F2C-4BD5-8EBD-ED1811C3A644}" destId="{98A7349A-3DC5-4633-9F5A-3C10E2724858}" srcOrd="1" destOrd="0" presId="urn:microsoft.com/office/officeart/2008/layout/LinedList"/>
    <dgm:cxn modelId="{2CCAD4EC-7701-4DFB-AB85-4A13B7CA5861}" type="presParOf" srcId="{E09294AD-9A2A-472B-AD65-07F737ED2042}" destId="{79388080-C63B-4B2A-821A-0677152834BB}" srcOrd="10" destOrd="0" presId="urn:microsoft.com/office/officeart/2008/layout/LinedList"/>
    <dgm:cxn modelId="{B9F5C837-8DBB-4A7B-9932-A58565887C5D}" type="presParOf" srcId="{E09294AD-9A2A-472B-AD65-07F737ED2042}" destId="{7E565BFF-10DF-4999-8D3C-F9F5F0DF5D07}" srcOrd="11" destOrd="0" presId="urn:microsoft.com/office/officeart/2008/layout/LinedList"/>
    <dgm:cxn modelId="{9F97495A-A4D6-4350-8B92-45B611212CED}" type="presParOf" srcId="{7E565BFF-10DF-4999-8D3C-F9F5F0DF5D07}" destId="{9371853E-2EEB-4824-A4D2-ED7EC6EC12CA}" srcOrd="0" destOrd="0" presId="urn:microsoft.com/office/officeart/2008/layout/LinedList"/>
    <dgm:cxn modelId="{5D9B86E0-001F-4274-88C7-3B7C42819322}" type="presParOf" srcId="{7E565BFF-10DF-4999-8D3C-F9F5F0DF5D07}" destId="{05E0DF3C-4D80-4B12-A2CE-F52D3D4CB95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8ADD85F-61FD-403C-98B9-65E0EDE6B6A5}" type="doc">
      <dgm:prSet loTypeId="urn:microsoft.com/office/officeart/2008/layout/LinedList" loCatId="list" qsTypeId="urn:microsoft.com/office/officeart/2005/8/quickstyle/simple4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406E8A43-EF24-452B-B4DA-9E1F71F551AD}">
      <dgm:prSet/>
      <dgm:spPr/>
      <dgm:t>
        <a:bodyPr/>
        <a:lstStyle/>
        <a:p>
          <a:r>
            <a:rPr lang="ru-RU"/>
            <a:t>&lt;body&gt; — основная часть страницы.</a:t>
          </a:r>
          <a:endParaRPr lang="en-US"/>
        </a:p>
      </dgm:t>
    </dgm:pt>
    <dgm:pt modelId="{4CAC52A4-213B-40F9-A43B-64FCB2544A45}" type="parTrans" cxnId="{FB38F902-6B37-481C-86B8-D44B318A9B05}">
      <dgm:prSet/>
      <dgm:spPr/>
      <dgm:t>
        <a:bodyPr/>
        <a:lstStyle/>
        <a:p>
          <a:endParaRPr lang="en-US"/>
        </a:p>
      </dgm:t>
    </dgm:pt>
    <dgm:pt modelId="{DBEA8900-9B61-4305-8E24-1918B9E2B65A}" type="sibTrans" cxnId="{FB38F902-6B37-481C-86B8-D44B318A9B05}">
      <dgm:prSet/>
      <dgm:spPr/>
      <dgm:t>
        <a:bodyPr/>
        <a:lstStyle/>
        <a:p>
          <a:endParaRPr lang="en-US"/>
        </a:p>
      </dgm:t>
    </dgm:pt>
    <dgm:pt modelId="{B654305B-D562-44B2-8546-C623E1B811DC}">
      <dgm:prSet/>
      <dgm:spPr/>
      <dgm:t>
        <a:bodyPr/>
        <a:lstStyle/>
        <a:p>
          <a:r>
            <a:rPr lang="ru-RU"/>
            <a:t>В &lt;body&gt; отображается:</a:t>
          </a:r>
          <a:endParaRPr lang="en-US"/>
        </a:p>
      </dgm:t>
    </dgm:pt>
    <dgm:pt modelId="{CE23FCA8-50DD-4775-BEB1-583B688ADCE8}" type="parTrans" cxnId="{FFB6A0B6-03DC-4E61-B43F-83CFBF6DCEEC}">
      <dgm:prSet/>
      <dgm:spPr/>
      <dgm:t>
        <a:bodyPr/>
        <a:lstStyle/>
        <a:p>
          <a:endParaRPr lang="en-US"/>
        </a:p>
      </dgm:t>
    </dgm:pt>
    <dgm:pt modelId="{960545BB-EC14-4804-A694-DBECBD7979DE}" type="sibTrans" cxnId="{FFB6A0B6-03DC-4E61-B43F-83CFBF6DCEEC}">
      <dgm:prSet/>
      <dgm:spPr/>
      <dgm:t>
        <a:bodyPr/>
        <a:lstStyle/>
        <a:p>
          <a:endParaRPr lang="en-US"/>
        </a:p>
      </dgm:t>
    </dgm:pt>
    <dgm:pt modelId="{C5920F82-8610-44AE-A3B8-FBC793991823}">
      <dgm:prSet/>
      <dgm:spPr/>
      <dgm:t>
        <a:bodyPr/>
        <a:lstStyle/>
        <a:p>
          <a:r>
            <a:rPr lang="ru-RU"/>
            <a:t>текст</a:t>
          </a:r>
          <a:endParaRPr lang="en-US"/>
        </a:p>
      </dgm:t>
    </dgm:pt>
    <dgm:pt modelId="{95AE86BF-4650-443D-9620-18F68F73544D}" type="parTrans" cxnId="{31B57BC4-BC30-4F9A-88BB-C24FE658F7FD}">
      <dgm:prSet/>
      <dgm:spPr/>
      <dgm:t>
        <a:bodyPr/>
        <a:lstStyle/>
        <a:p>
          <a:endParaRPr lang="en-US"/>
        </a:p>
      </dgm:t>
    </dgm:pt>
    <dgm:pt modelId="{E2B1A712-2FEE-4AB3-BE55-17E8BD062BD2}" type="sibTrans" cxnId="{31B57BC4-BC30-4F9A-88BB-C24FE658F7FD}">
      <dgm:prSet/>
      <dgm:spPr/>
      <dgm:t>
        <a:bodyPr/>
        <a:lstStyle/>
        <a:p>
          <a:endParaRPr lang="en-US"/>
        </a:p>
      </dgm:t>
    </dgm:pt>
    <dgm:pt modelId="{CD65037C-8729-456D-9720-C863F724BCF5}">
      <dgm:prSet/>
      <dgm:spPr/>
      <dgm:t>
        <a:bodyPr/>
        <a:lstStyle/>
        <a:p>
          <a:r>
            <a:rPr lang="ru-RU"/>
            <a:t>заголовки</a:t>
          </a:r>
          <a:endParaRPr lang="en-US"/>
        </a:p>
      </dgm:t>
    </dgm:pt>
    <dgm:pt modelId="{B9A452AD-D5F4-4AEF-8C30-766BE152FF72}" type="parTrans" cxnId="{A9C5C6DA-92E6-43C4-A7D3-D73278B04B84}">
      <dgm:prSet/>
      <dgm:spPr/>
      <dgm:t>
        <a:bodyPr/>
        <a:lstStyle/>
        <a:p>
          <a:endParaRPr lang="en-US"/>
        </a:p>
      </dgm:t>
    </dgm:pt>
    <dgm:pt modelId="{1EF08E53-2C4A-4F17-A77F-B22E8649DDDE}" type="sibTrans" cxnId="{A9C5C6DA-92E6-43C4-A7D3-D73278B04B84}">
      <dgm:prSet/>
      <dgm:spPr/>
      <dgm:t>
        <a:bodyPr/>
        <a:lstStyle/>
        <a:p>
          <a:endParaRPr lang="en-US"/>
        </a:p>
      </dgm:t>
    </dgm:pt>
    <dgm:pt modelId="{8C49BA64-A872-4C34-98E5-B56798B5528C}">
      <dgm:prSet/>
      <dgm:spPr/>
      <dgm:t>
        <a:bodyPr/>
        <a:lstStyle/>
        <a:p>
          <a:r>
            <a:rPr lang="ru-RU"/>
            <a:t>изображения</a:t>
          </a:r>
          <a:endParaRPr lang="en-US"/>
        </a:p>
      </dgm:t>
    </dgm:pt>
    <dgm:pt modelId="{8A9F069D-F6AC-415F-A338-4DAA0700A5E0}" type="parTrans" cxnId="{E314D52C-4E3F-4A75-9785-B2DB86F68A30}">
      <dgm:prSet/>
      <dgm:spPr/>
      <dgm:t>
        <a:bodyPr/>
        <a:lstStyle/>
        <a:p>
          <a:endParaRPr lang="en-US"/>
        </a:p>
      </dgm:t>
    </dgm:pt>
    <dgm:pt modelId="{D748E550-50E0-451E-AE62-DEF7B8171656}" type="sibTrans" cxnId="{E314D52C-4E3F-4A75-9785-B2DB86F68A30}">
      <dgm:prSet/>
      <dgm:spPr/>
      <dgm:t>
        <a:bodyPr/>
        <a:lstStyle/>
        <a:p>
          <a:endParaRPr lang="en-US"/>
        </a:p>
      </dgm:t>
    </dgm:pt>
    <dgm:pt modelId="{B3DF8F74-91FE-4D9C-9DDA-D9FD216C96A8}">
      <dgm:prSet/>
      <dgm:spPr/>
      <dgm:t>
        <a:bodyPr/>
        <a:lstStyle/>
        <a:p>
          <a:r>
            <a:rPr lang="ru-RU"/>
            <a:t>списки</a:t>
          </a:r>
          <a:endParaRPr lang="en-US"/>
        </a:p>
      </dgm:t>
    </dgm:pt>
    <dgm:pt modelId="{CF962262-FDF5-40FC-B864-6921D84E71A0}" type="parTrans" cxnId="{E4EE9114-C7DB-4B59-A796-00A0564B8F4D}">
      <dgm:prSet/>
      <dgm:spPr/>
      <dgm:t>
        <a:bodyPr/>
        <a:lstStyle/>
        <a:p>
          <a:endParaRPr lang="en-US"/>
        </a:p>
      </dgm:t>
    </dgm:pt>
    <dgm:pt modelId="{CB618B5D-F3A9-4756-AB6D-BE0A23860845}" type="sibTrans" cxnId="{E4EE9114-C7DB-4B59-A796-00A0564B8F4D}">
      <dgm:prSet/>
      <dgm:spPr/>
      <dgm:t>
        <a:bodyPr/>
        <a:lstStyle/>
        <a:p>
          <a:endParaRPr lang="en-US"/>
        </a:p>
      </dgm:t>
    </dgm:pt>
    <dgm:pt modelId="{10DA54C4-C504-4539-8F6B-1C46B434F345}">
      <dgm:prSet/>
      <dgm:spPr/>
      <dgm:t>
        <a:bodyPr/>
        <a:lstStyle/>
        <a:p>
          <a:r>
            <a:rPr lang="ru-RU"/>
            <a:t>ссылки</a:t>
          </a:r>
          <a:endParaRPr lang="en-US"/>
        </a:p>
      </dgm:t>
    </dgm:pt>
    <dgm:pt modelId="{6B530715-1050-4C95-A43C-8786680C4C8E}" type="parTrans" cxnId="{C5E2A223-F516-43ED-9725-2195F682AD2B}">
      <dgm:prSet/>
      <dgm:spPr/>
      <dgm:t>
        <a:bodyPr/>
        <a:lstStyle/>
        <a:p>
          <a:endParaRPr lang="en-US"/>
        </a:p>
      </dgm:t>
    </dgm:pt>
    <dgm:pt modelId="{02D9CC89-E462-476C-86BD-34AAA71B9CBA}" type="sibTrans" cxnId="{C5E2A223-F516-43ED-9725-2195F682AD2B}">
      <dgm:prSet/>
      <dgm:spPr/>
      <dgm:t>
        <a:bodyPr/>
        <a:lstStyle/>
        <a:p>
          <a:endParaRPr lang="en-US"/>
        </a:p>
      </dgm:t>
    </dgm:pt>
    <dgm:pt modelId="{5C788EF2-15A4-43BD-A044-ED51FB1042DB}">
      <dgm:prSet/>
      <dgm:spPr/>
      <dgm:t>
        <a:bodyPr/>
        <a:lstStyle/>
        <a:p>
          <a:r>
            <a:rPr lang="ru-RU"/>
            <a:t>Всё, что видит пользователь, находится в &lt;body&gt;.</a:t>
          </a:r>
          <a:endParaRPr lang="en-US"/>
        </a:p>
      </dgm:t>
    </dgm:pt>
    <dgm:pt modelId="{BEF2320E-32B6-47A2-9C42-2177D00600BA}" type="parTrans" cxnId="{3E64F9D3-F71B-4752-AC64-55E0FD72FEF3}">
      <dgm:prSet/>
      <dgm:spPr/>
      <dgm:t>
        <a:bodyPr/>
        <a:lstStyle/>
        <a:p>
          <a:endParaRPr lang="en-US"/>
        </a:p>
      </dgm:t>
    </dgm:pt>
    <dgm:pt modelId="{9ACDADE4-E236-4E2E-AC69-2130B2C74483}" type="sibTrans" cxnId="{3E64F9D3-F71B-4752-AC64-55E0FD72FEF3}">
      <dgm:prSet/>
      <dgm:spPr/>
      <dgm:t>
        <a:bodyPr/>
        <a:lstStyle/>
        <a:p>
          <a:endParaRPr lang="en-US"/>
        </a:p>
      </dgm:t>
    </dgm:pt>
    <dgm:pt modelId="{C97D9D49-9DB6-49EA-B152-D8FEF1479E94}" type="pres">
      <dgm:prSet presAssocID="{58ADD85F-61FD-403C-98B9-65E0EDE6B6A5}" presName="vert0" presStyleCnt="0">
        <dgm:presLayoutVars>
          <dgm:dir/>
          <dgm:animOne val="branch"/>
          <dgm:animLvl val="lvl"/>
        </dgm:presLayoutVars>
      </dgm:prSet>
      <dgm:spPr/>
    </dgm:pt>
    <dgm:pt modelId="{1D95E1C7-F7ED-4A86-A883-017E468BADCA}" type="pres">
      <dgm:prSet presAssocID="{406E8A43-EF24-452B-B4DA-9E1F71F551AD}" presName="thickLine" presStyleLbl="alignNode1" presStyleIdx="0" presStyleCnt="8"/>
      <dgm:spPr/>
    </dgm:pt>
    <dgm:pt modelId="{DDF0C181-BCB1-492A-B6D1-C489F0D85A82}" type="pres">
      <dgm:prSet presAssocID="{406E8A43-EF24-452B-B4DA-9E1F71F551AD}" presName="horz1" presStyleCnt="0"/>
      <dgm:spPr/>
    </dgm:pt>
    <dgm:pt modelId="{CACC835E-6E12-41A9-B05B-9D5B6EE3A111}" type="pres">
      <dgm:prSet presAssocID="{406E8A43-EF24-452B-B4DA-9E1F71F551AD}" presName="tx1" presStyleLbl="revTx" presStyleIdx="0" presStyleCnt="8"/>
      <dgm:spPr/>
    </dgm:pt>
    <dgm:pt modelId="{08865AE8-3975-40FD-981D-608A6A34ADCE}" type="pres">
      <dgm:prSet presAssocID="{406E8A43-EF24-452B-B4DA-9E1F71F551AD}" presName="vert1" presStyleCnt="0"/>
      <dgm:spPr/>
    </dgm:pt>
    <dgm:pt modelId="{55BC2424-B654-42E1-AF37-765BBA539CFC}" type="pres">
      <dgm:prSet presAssocID="{B654305B-D562-44B2-8546-C623E1B811DC}" presName="thickLine" presStyleLbl="alignNode1" presStyleIdx="1" presStyleCnt="8"/>
      <dgm:spPr/>
    </dgm:pt>
    <dgm:pt modelId="{8F7CE047-30D9-4D11-AA6B-D8AF0B8356F5}" type="pres">
      <dgm:prSet presAssocID="{B654305B-D562-44B2-8546-C623E1B811DC}" presName="horz1" presStyleCnt="0"/>
      <dgm:spPr/>
    </dgm:pt>
    <dgm:pt modelId="{484D5333-8F92-4801-BE7C-497613DB1F46}" type="pres">
      <dgm:prSet presAssocID="{B654305B-D562-44B2-8546-C623E1B811DC}" presName="tx1" presStyleLbl="revTx" presStyleIdx="1" presStyleCnt="8"/>
      <dgm:spPr/>
    </dgm:pt>
    <dgm:pt modelId="{5BE69158-A8AD-44C4-AB99-7D3729C73D6C}" type="pres">
      <dgm:prSet presAssocID="{B654305B-D562-44B2-8546-C623E1B811DC}" presName="vert1" presStyleCnt="0"/>
      <dgm:spPr/>
    </dgm:pt>
    <dgm:pt modelId="{AE2F8EA9-E6E6-41DC-B326-854A0A1A9FAF}" type="pres">
      <dgm:prSet presAssocID="{C5920F82-8610-44AE-A3B8-FBC793991823}" presName="thickLine" presStyleLbl="alignNode1" presStyleIdx="2" presStyleCnt="8"/>
      <dgm:spPr/>
    </dgm:pt>
    <dgm:pt modelId="{B4EF0BF3-3006-4181-AEB7-890A18AB0A7F}" type="pres">
      <dgm:prSet presAssocID="{C5920F82-8610-44AE-A3B8-FBC793991823}" presName="horz1" presStyleCnt="0"/>
      <dgm:spPr/>
    </dgm:pt>
    <dgm:pt modelId="{3D70AA6D-DDFC-45F5-A172-A2BD6275A141}" type="pres">
      <dgm:prSet presAssocID="{C5920F82-8610-44AE-A3B8-FBC793991823}" presName="tx1" presStyleLbl="revTx" presStyleIdx="2" presStyleCnt="8"/>
      <dgm:spPr/>
    </dgm:pt>
    <dgm:pt modelId="{B8BE814C-83E9-4B5C-A79C-F5290D5FF72F}" type="pres">
      <dgm:prSet presAssocID="{C5920F82-8610-44AE-A3B8-FBC793991823}" presName="vert1" presStyleCnt="0"/>
      <dgm:spPr/>
    </dgm:pt>
    <dgm:pt modelId="{A64611B3-6E5F-4FB0-841A-2D060B92B03E}" type="pres">
      <dgm:prSet presAssocID="{CD65037C-8729-456D-9720-C863F724BCF5}" presName="thickLine" presStyleLbl="alignNode1" presStyleIdx="3" presStyleCnt="8"/>
      <dgm:spPr/>
    </dgm:pt>
    <dgm:pt modelId="{7E7CCD11-1C67-47E2-9E67-760175EF3C59}" type="pres">
      <dgm:prSet presAssocID="{CD65037C-8729-456D-9720-C863F724BCF5}" presName="horz1" presStyleCnt="0"/>
      <dgm:spPr/>
    </dgm:pt>
    <dgm:pt modelId="{7BD6DBE2-92C0-46FD-94DE-1F67F1844833}" type="pres">
      <dgm:prSet presAssocID="{CD65037C-8729-456D-9720-C863F724BCF5}" presName="tx1" presStyleLbl="revTx" presStyleIdx="3" presStyleCnt="8"/>
      <dgm:spPr/>
    </dgm:pt>
    <dgm:pt modelId="{E61E4557-9174-462D-BD2F-D8186456DFC4}" type="pres">
      <dgm:prSet presAssocID="{CD65037C-8729-456D-9720-C863F724BCF5}" presName="vert1" presStyleCnt="0"/>
      <dgm:spPr/>
    </dgm:pt>
    <dgm:pt modelId="{C53C06CE-CAFF-483E-ACCA-8C1E0ED12C5C}" type="pres">
      <dgm:prSet presAssocID="{8C49BA64-A872-4C34-98E5-B56798B5528C}" presName="thickLine" presStyleLbl="alignNode1" presStyleIdx="4" presStyleCnt="8"/>
      <dgm:spPr/>
    </dgm:pt>
    <dgm:pt modelId="{CB2596FB-E0EF-44AE-82A5-578A1B2F491F}" type="pres">
      <dgm:prSet presAssocID="{8C49BA64-A872-4C34-98E5-B56798B5528C}" presName="horz1" presStyleCnt="0"/>
      <dgm:spPr/>
    </dgm:pt>
    <dgm:pt modelId="{4B1C0277-40E5-45AD-AB63-EB758C14637E}" type="pres">
      <dgm:prSet presAssocID="{8C49BA64-A872-4C34-98E5-B56798B5528C}" presName="tx1" presStyleLbl="revTx" presStyleIdx="4" presStyleCnt="8"/>
      <dgm:spPr/>
    </dgm:pt>
    <dgm:pt modelId="{B59BF2FE-BD1F-4DF3-A081-698BAE12C326}" type="pres">
      <dgm:prSet presAssocID="{8C49BA64-A872-4C34-98E5-B56798B5528C}" presName="vert1" presStyleCnt="0"/>
      <dgm:spPr/>
    </dgm:pt>
    <dgm:pt modelId="{07083DAB-E935-4C5F-9802-4852CB15B364}" type="pres">
      <dgm:prSet presAssocID="{B3DF8F74-91FE-4D9C-9DDA-D9FD216C96A8}" presName="thickLine" presStyleLbl="alignNode1" presStyleIdx="5" presStyleCnt="8"/>
      <dgm:spPr/>
    </dgm:pt>
    <dgm:pt modelId="{B9C09404-1E06-4776-9D5C-BDACCC6FB4BA}" type="pres">
      <dgm:prSet presAssocID="{B3DF8F74-91FE-4D9C-9DDA-D9FD216C96A8}" presName="horz1" presStyleCnt="0"/>
      <dgm:spPr/>
    </dgm:pt>
    <dgm:pt modelId="{B38DE669-2316-40CE-84AB-FE4F5A005AFE}" type="pres">
      <dgm:prSet presAssocID="{B3DF8F74-91FE-4D9C-9DDA-D9FD216C96A8}" presName="tx1" presStyleLbl="revTx" presStyleIdx="5" presStyleCnt="8"/>
      <dgm:spPr/>
    </dgm:pt>
    <dgm:pt modelId="{8895BFF0-605E-4297-AB55-28791A45E8EF}" type="pres">
      <dgm:prSet presAssocID="{B3DF8F74-91FE-4D9C-9DDA-D9FD216C96A8}" presName="vert1" presStyleCnt="0"/>
      <dgm:spPr/>
    </dgm:pt>
    <dgm:pt modelId="{CF5269E7-9141-4B1D-BC3B-EB09C8850179}" type="pres">
      <dgm:prSet presAssocID="{10DA54C4-C504-4539-8F6B-1C46B434F345}" presName="thickLine" presStyleLbl="alignNode1" presStyleIdx="6" presStyleCnt="8"/>
      <dgm:spPr/>
    </dgm:pt>
    <dgm:pt modelId="{CEC6FA40-CD93-4467-A982-243CA137FB3C}" type="pres">
      <dgm:prSet presAssocID="{10DA54C4-C504-4539-8F6B-1C46B434F345}" presName="horz1" presStyleCnt="0"/>
      <dgm:spPr/>
    </dgm:pt>
    <dgm:pt modelId="{1D60B24A-5AFD-4B77-A894-E041B617E9B3}" type="pres">
      <dgm:prSet presAssocID="{10DA54C4-C504-4539-8F6B-1C46B434F345}" presName="tx1" presStyleLbl="revTx" presStyleIdx="6" presStyleCnt="8"/>
      <dgm:spPr/>
    </dgm:pt>
    <dgm:pt modelId="{8B977B9D-A5BC-4644-B3CA-BCD449CDB353}" type="pres">
      <dgm:prSet presAssocID="{10DA54C4-C504-4539-8F6B-1C46B434F345}" presName="vert1" presStyleCnt="0"/>
      <dgm:spPr/>
    </dgm:pt>
    <dgm:pt modelId="{457483F0-A3CD-46DF-9A57-186F6B956456}" type="pres">
      <dgm:prSet presAssocID="{5C788EF2-15A4-43BD-A044-ED51FB1042DB}" presName="thickLine" presStyleLbl="alignNode1" presStyleIdx="7" presStyleCnt="8"/>
      <dgm:spPr/>
    </dgm:pt>
    <dgm:pt modelId="{C38A579C-DB16-47C3-A82D-2560CB6A1252}" type="pres">
      <dgm:prSet presAssocID="{5C788EF2-15A4-43BD-A044-ED51FB1042DB}" presName="horz1" presStyleCnt="0"/>
      <dgm:spPr/>
    </dgm:pt>
    <dgm:pt modelId="{6D6E953E-AA6B-4E62-8DFF-81FD93EF1602}" type="pres">
      <dgm:prSet presAssocID="{5C788EF2-15A4-43BD-A044-ED51FB1042DB}" presName="tx1" presStyleLbl="revTx" presStyleIdx="7" presStyleCnt="8"/>
      <dgm:spPr/>
    </dgm:pt>
    <dgm:pt modelId="{49A52DDA-8ECD-40CD-9C3C-FA6ABD480F4A}" type="pres">
      <dgm:prSet presAssocID="{5C788EF2-15A4-43BD-A044-ED51FB1042DB}" presName="vert1" presStyleCnt="0"/>
      <dgm:spPr/>
    </dgm:pt>
  </dgm:ptLst>
  <dgm:cxnLst>
    <dgm:cxn modelId="{FB38F902-6B37-481C-86B8-D44B318A9B05}" srcId="{58ADD85F-61FD-403C-98B9-65E0EDE6B6A5}" destId="{406E8A43-EF24-452B-B4DA-9E1F71F551AD}" srcOrd="0" destOrd="0" parTransId="{4CAC52A4-213B-40F9-A43B-64FCB2544A45}" sibTransId="{DBEA8900-9B61-4305-8E24-1918B9E2B65A}"/>
    <dgm:cxn modelId="{1778A007-2654-4CB4-9F57-EF3F09C66256}" type="presOf" srcId="{5C788EF2-15A4-43BD-A044-ED51FB1042DB}" destId="{6D6E953E-AA6B-4E62-8DFF-81FD93EF1602}" srcOrd="0" destOrd="0" presId="urn:microsoft.com/office/officeart/2008/layout/LinedList"/>
    <dgm:cxn modelId="{E4EE9114-C7DB-4B59-A796-00A0564B8F4D}" srcId="{58ADD85F-61FD-403C-98B9-65E0EDE6B6A5}" destId="{B3DF8F74-91FE-4D9C-9DDA-D9FD216C96A8}" srcOrd="5" destOrd="0" parTransId="{CF962262-FDF5-40FC-B864-6921D84E71A0}" sibTransId="{CB618B5D-F3A9-4756-AB6D-BE0A23860845}"/>
    <dgm:cxn modelId="{134E7C1F-ED1D-43D2-A7C0-EB33E8444E37}" type="presOf" srcId="{B654305B-D562-44B2-8546-C623E1B811DC}" destId="{484D5333-8F92-4801-BE7C-497613DB1F46}" srcOrd="0" destOrd="0" presId="urn:microsoft.com/office/officeart/2008/layout/LinedList"/>
    <dgm:cxn modelId="{C5E2A223-F516-43ED-9725-2195F682AD2B}" srcId="{58ADD85F-61FD-403C-98B9-65E0EDE6B6A5}" destId="{10DA54C4-C504-4539-8F6B-1C46B434F345}" srcOrd="6" destOrd="0" parTransId="{6B530715-1050-4C95-A43C-8786680C4C8E}" sibTransId="{02D9CC89-E462-476C-86BD-34AAA71B9CBA}"/>
    <dgm:cxn modelId="{E314D52C-4E3F-4A75-9785-B2DB86F68A30}" srcId="{58ADD85F-61FD-403C-98B9-65E0EDE6B6A5}" destId="{8C49BA64-A872-4C34-98E5-B56798B5528C}" srcOrd="4" destOrd="0" parTransId="{8A9F069D-F6AC-415F-A338-4DAA0700A5E0}" sibTransId="{D748E550-50E0-451E-AE62-DEF7B8171656}"/>
    <dgm:cxn modelId="{90DB5162-40AD-4BA5-AC48-5D40D59A4C4C}" type="presOf" srcId="{B3DF8F74-91FE-4D9C-9DDA-D9FD216C96A8}" destId="{B38DE669-2316-40CE-84AB-FE4F5A005AFE}" srcOrd="0" destOrd="0" presId="urn:microsoft.com/office/officeart/2008/layout/LinedList"/>
    <dgm:cxn modelId="{F7352A6B-36B9-4E3E-A42A-787075FEDABC}" type="presOf" srcId="{C5920F82-8610-44AE-A3B8-FBC793991823}" destId="{3D70AA6D-DDFC-45F5-A172-A2BD6275A141}" srcOrd="0" destOrd="0" presId="urn:microsoft.com/office/officeart/2008/layout/LinedList"/>
    <dgm:cxn modelId="{C8D6CF56-99A3-4329-98E3-2B8D26D5DEAF}" type="presOf" srcId="{58ADD85F-61FD-403C-98B9-65E0EDE6B6A5}" destId="{C97D9D49-9DB6-49EA-B152-D8FEF1479E94}" srcOrd="0" destOrd="0" presId="urn:microsoft.com/office/officeart/2008/layout/LinedList"/>
    <dgm:cxn modelId="{0F2CB589-D4FA-4B4C-BDD7-66BB1FBC5160}" type="presOf" srcId="{8C49BA64-A872-4C34-98E5-B56798B5528C}" destId="{4B1C0277-40E5-45AD-AB63-EB758C14637E}" srcOrd="0" destOrd="0" presId="urn:microsoft.com/office/officeart/2008/layout/LinedList"/>
    <dgm:cxn modelId="{28AB3C99-DEE5-4C9D-8051-D174EA30CEFC}" type="presOf" srcId="{10DA54C4-C504-4539-8F6B-1C46B434F345}" destId="{1D60B24A-5AFD-4B77-A894-E041B617E9B3}" srcOrd="0" destOrd="0" presId="urn:microsoft.com/office/officeart/2008/layout/LinedList"/>
    <dgm:cxn modelId="{FFB6A0B6-03DC-4E61-B43F-83CFBF6DCEEC}" srcId="{58ADD85F-61FD-403C-98B9-65E0EDE6B6A5}" destId="{B654305B-D562-44B2-8546-C623E1B811DC}" srcOrd="1" destOrd="0" parTransId="{CE23FCA8-50DD-4775-BEB1-583B688ADCE8}" sibTransId="{960545BB-EC14-4804-A694-DBECBD7979DE}"/>
    <dgm:cxn modelId="{31B57BC4-BC30-4F9A-88BB-C24FE658F7FD}" srcId="{58ADD85F-61FD-403C-98B9-65E0EDE6B6A5}" destId="{C5920F82-8610-44AE-A3B8-FBC793991823}" srcOrd="2" destOrd="0" parTransId="{95AE86BF-4650-443D-9620-18F68F73544D}" sibTransId="{E2B1A712-2FEE-4AB3-BE55-17E8BD062BD2}"/>
    <dgm:cxn modelId="{3E64F9D3-F71B-4752-AC64-55E0FD72FEF3}" srcId="{58ADD85F-61FD-403C-98B9-65E0EDE6B6A5}" destId="{5C788EF2-15A4-43BD-A044-ED51FB1042DB}" srcOrd="7" destOrd="0" parTransId="{BEF2320E-32B6-47A2-9C42-2177D00600BA}" sibTransId="{9ACDADE4-E236-4E2E-AC69-2130B2C74483}"/>
    <dgm:cxn modelId="{A9C5C6DA-92E6-43C4-A7D3-D73278B04B84}" srcId="{58ADD85F-61FD-403C-98B9-65E0EDE6B6A5}" destId="{CD65037C-8729-456D-9720-C863F724BCF5}" srcOrd="3" destOrd="0" parTransId="{B9A452AD-D5F4-4AEF-8C30-766BE152FF72}" sibTransId="{1EF08E53-2C4A-4F17-A77F-B22E8649DDDE}"/>
    <dgm:cxn modelId="{02119AF5-503A-4D6A-875A-529647B254D8}" type="presOf" srcId="{406E8A43-EF24-452B-B4DA-9E1F71F551AD}" destId="{CACC835E-6E12-41A9-B05B-9D5B6EE3A111}" srcOrd="0" destOrd="0" presId="urn:microsoft.com/office/officeart/2008/layout/LinedList"/>
    <dgm:cxn modelId="{815030F8-4FBA-4461-9804-0C1BFE04652C}" type="presOf" srcId="{CD65037C-8729-456D-9720-C863F724BCF5}" destId="{7BD6DBE2-92C0-46FD-94DE-1F67F1844833}" srcOrd="0" destOrd="0" presId="urn:microsoft.com/office/officeart/2008/layout/LinedList"/>
    <dgm:cxn modelId="{F4084E62-9131-4519-99A2-B5815C1645F4}" type="presParOf" srcId="{C97D9D49-9DB6-49EA-B152-D8FEF1479E94}" destId="{1D95E1C7-F7ED-4A86-A883-017E468BADCA}" srcOrd="0" destOrd="0" presId="urn:microsoft.com/office/officeart/2008/layout/LinedList"/>
    <dgm:cxn modelId="{6D6E6AEF-4A73-408C-B3BD-37C8FF679F2A}" type="presParOf" srcId="{C97D9D49-9DB6-49EA-B152-D8FEF1479E94}" destId="{DDF0C181-BCB1-492A-B6D1-C489F0D85A82}" srcOrd="1" destOrd="0" presId="urn:microsoft.com/office/officeart/2008/layout/LinedList"/>
    <dgm:cxn modelId="{473CA966-6EBD-442D-9ADF-EA2C03B41243}" type="presParOf" srcId="{DDF0C181-BCB1-492A-B6D1-C489F0D85A82}" destId="{CACC835E-6E12-41A9-B05B-9D5B6EE3A111}" srcOrd="0" destOrd="0" presId="urn:microsoft.com/office/officeart/2008/layout/LinedList"/>
    <dgm:cxn modelId="{701960FB-5985-4064-9A00-B192A38E1021}" type="presParOf" srcId="{DDF0C181-BCB1-492A-B6D1-C489F0D85A82}" destId="{08865AE8-3975-40FD-981D-608A6A34ADCE}" srcOrd="1" destOrd="0" presId="urn:microsoft.com/office/officeart/2008/layout/LinedList"/>
    <dgm:cxn modelId="{C00626DD-998B-4710-B832-428C65696015}" type="presParOf" srcId="{C97D9D49-9DB6-49EA-B152-D8FEF1479E94}" destId="{55BC2424-B654-42E1-AF37-765BBA539CFC}" srcOrd="2" destOrd="0" presId="urn:microsoft.com/office/officeart/2008/layout/LinedList"/>
    <dgm:cxn modelId="{B8D7F2C7-4345-4EE1-8736-598181092582}" type="presParOf" srcId="{C97D9D49-9DB6-49EA-B152-D8FEF1479E94}" destId="{8F7CE047-30D9-4D11-AA6B-D8AF0B8356F5}" srcOrd="3" destOrd="0" presId="urn:microsoft.com/office/officeart/2008/layout/LinedList"/>
    <dgm:cxn modelId="{011DCD51-E51E-47F9-A69E-F56A598E46D3}" type="presParOf" srcId="{8F7CE047-30D9-4D11-AA6B-D8AF0B8356F5}" destId="{484D5333-8F92-4801-BE7C-497613DB1F46}" srcOrd="0" destOrd="0" presId="urn:microsoft.com/office/officeart/2008/layout/LinedList"/>
    <dgm:cxn modelId="{B1F9CE58-7A0F-4278-9005-2421B0494E60}" type="presParOf" srcId="{8F7CE047-30D9-4D11-AA6B-D8AF0B8356F5}" destId="{5BE69158-A8AD-44C4-AB99-7D3729C73D6C}" srcOrd="1" destOrd="0" presId="urn:microsoft.com/office/officeart/2008/layout/LinedList"/>
    <dgm:cxn modelId="{528A6319-BB9C-44D1-B875-15A016BC3344}" type="presParOf" srcId="{C97D9D49-9DB6-49EA-B152-D8FEF1479E94}" destId="{AE2F8EA9-E6E6-41DC-B326-854A0A1A9FAF}" srcOrd="4" destOrd="0" presId="urn:microsoft.com/office/officeart/2008/layout/LinedList"/>
    <dgm:cxn modelId="{4FC7B5AC-2586-4956-9045-BFFD01219917}" type="presParOf" srcId="{C97D9D49-9DB6-49EA-B152-D8FEF1479E94}" destId="{B4EF0BF3-3006-4181-AEB7-890A18AB0A7F}" srcOrd="5" destOrd="0" presId="urn:microsoft.com/office/officeart/2008/layout/LinedList"/>
    <dgm:cxn modelId="{E3441FF7-6440-49BB-94CB-9C2637D09751}" type="presParOf" srcId="{B4EF0BF3-3006-4181-AEB7-890A18AB0A7F}" destId="{3D70AA6D-DDFC-45F5-A172-A2BD6275A141}" srcOrd="0" destOrd="0" presId="urn:microsoft.com/office/officeart/2008/layout/LinedList"/>
    <dgm:cxn modelId="{100FA94C-236F-43B1-80FE-A8014F47C9ED}" type="presParOf" srcId="{B4EF0BF3-3006-4181-AEB7-890A18AB0A7F}" destId="{B8BE814C-83E9-4B5C-A79C-F5290D5FF72F}" srcOrd="1" destOrd="0" presId="urn:microsoft.com/office/officeart/2008/layout/LinedList"/>
    <dgm:cxn modelId="{ADFEB71E-8474-4D37-807F-0DF6DA1CD0CC}" type="presParOf" srcId="{C97D9D49-9DB6-49EA-B152-D8FEF1479E94}" destId="{A64611B3-6E5F-4FB0-841A-2D060B92B03E}" srcOrd="6" destOrd="0" presId="urn:microsoft.com/office/officeart/2008/layout/LinedList"/>
    <dgm:cxn modelId="{A1C1BFF9-E8C0-4430-BD81-292E8E5C25E7}" type="presParOf" srcId="{C97D9D49-9DB6-49EA-B152-D8FEF1479E94}" destId="{7E7CCD11-1C67-47E2-9E67-760175EF3C59}" srcOrd="7" destOrd="0" presId="urn:microsoft.com/office/officeart/2008/layout/LinedList"/>
    <dgm:cxn modelId="{F0A6A8A8-1EEA-4BAA-AFA4-0F94E6493893}" type="presParOf" srcId="{7E7CCD11-1C67-47E2-9E67-760175EF3C59}" destId="{7BD6DBE2-92C0-46FD-94DE-1F67F1844833}" srcOrd="0" destOrd="0" presId="urn:microsoft.com/office/officeart/2008/layout/LinedList"/>
    <dgm:cxn modelId="{4A203F55-1F2D-4888-BAE6-9107633C4191}" type="presParOf" srcId="{7E7CCD11-1C67-47E2-9E67-760175EF3C59}" destId="{E61E4557-9174-462D-BD2F-D8186456DFC4}" srcOrd="1" destOrd="0" presId="urn:microsoft.com/office/officeart/2008/layout/LinedList"/>
    <dgm:cxn modelId="{B25ADD96-5ABF-4454-A5DD-C86D97CD87D3}" type="presParOf" srcId="{C97D9D49-9DB6-49EA-B152-D8FEF1479E94}" destId="{C53C06CE-CAFF-483E-ACCA-8C1E0ED12C5C}" srcOrd="8" destOrd="0" presId="urn:microsoft.com/office/officeart/2008/layout/LinedList"/>
    <dgm:cxn modelId="{D1E495E2-9C5C-4946-B677-8C1C62437D7B}" type="presParOf" srcId="{C97D9D49-9DB6-49EA-B152-D8FEF1479E94}" destId="{CB2596FB-E0EF-44AE-82A5-578A1B2F491F}" srcOrd="9" destOrd="0" presId="urn:microsoft.com/office/officeart/2008/layout/LinedList"/>
    <dgm:cxn modelId="{0ABF627B-D03F-4351-99D0-3FFE99759D41}" type="presParOf" srcId="{CB2596FB-E0EF-44AE-82A5-578A1B2F491F}" destId="{4B1C0277-40E5-45AD-AB63-EB758C14637E}" srcOrd="0" destOrd="0" presId="urn:microsoft.com/office/officeart/2008/layout/LinedList"/>
    <dgm:cxn modelId="{164ADC65-8879-4F0D-9D16-49E24F364360}" type="presParOf" srcId="{CB2596FB-E0EF-44AE-82A5-578A1B2F491F}" destId="{B59BF2FE-BD1F-4DF3-A081-698BAE12C326}" srcOrd="1" destOrd="0" presId="urn:microsoft.com/office/officeart/2008/layout/LinedList"/>
    <dgm:cxn modelId="{AADD8C22-EC33-4EFA-A928-A0E462C18B92}" type="presParOf" srcId="{C97D9D49-9DB6-49EA-B152-D8FEF1479E94}" destId="{07083DAB-E935-4C5F-9802-4852CB15B364}" srcOrd="10" destOrd="0" presId="urn:microsoft.com/office/officeart/2008/layout/LinedList"/>
    <dgm:cxn modelId="{3E368E70-95EA-485F-A592-8FD83DE1ACF5}" type="presParOf" srcId="{C97D9D49-9DB6-49EA-B152-D8FEF1479E94}" destId="{B9C09404-1E06-4776-9D5C-BDACCC6FB4BA}" srcOrd="11" destOrd="0" presId="urn:microsoft.com/office/officeart/2008/layout/LinedList"/>
    <dgm:cxn modelId="{5D8249D4-8F4D-4612-A968-338B2B5855C3}" type="presParOf" srcId="{B9C09404-1E06-4776-9D5C-BDACCC6FB4BA}" destId="{B38DE669-2316-40CE-84AB-FE4F5A005AFE}" srcOrd="0" destOrd="0" presId="urn:microsoft.com/office/officeart/2008/layout/LinedList"/>
    <dgm:cxn modelId="{E719AFE6-3E49-46CF-BB7F-ED748D8EED66}" type="presParOf" srcId="{B9C09404-1E06-4776-9D5C-BDACCC6FB4BA}" destId="{8895BFF0-605E-4297-AB55-28791A45E8EF}" srcOrd="1" destOrd="0" presId="urn:microsoft.com/office/officeart/2008/layout/LinedList"/>
    <dgm:cxn modelId="{23D567E7-896B-4383-AB96-73AD7A7EB080}" type="presParOf" srcId="{C97D9D49-9DB6-49EA-B152-D8FEF1479E94}" destId="{CF5269E7-9141-4B1D-BC3B-EB09C8850179}" srcOrd="12" destOrd="0" presId="urn:microsoft.com/office/officeart/2008/layout/LinedList"/>
    <dgm:cxn modelId="{31A0FBF4-9748-458A-9494-3521D9F8A06D}" type="presParOf" srcId="{C97D9D49-9DB6-49EA-B152-D8FEF1479E94}" destId="{CEC6FA40-CD93-4467-A982-243CA137FB3C}" srcOrd="13" destOrd="0" presId="urn:microsoft.com/office/officeart/2008/layout/LinedList"/>
    <dgm:cxn modelId="{CCBBB184-F897-49E4-90DA-B6DCA080F742}" type="presParOf" srcId="{CEC6FA40-CD93-4467-A982-243CA137FB3C}" destId="{1D60B24A-5AFD-4B77-A894-E041B617E9B3}" srcOrd="0" destOrd="0" presId="urn:microsoft.com/office/officeart/2008/layout/LinedList"/>
    <dgm:cxn modelId="{BF632542-77C0-46FA-B6E0-1826EDA9A557}" type="presParOf" srcId="{CEC6FA40-CD93-4467-A982-243CA137FB3C}" destId="{8B977B9D-A5BC-4644-B3CA-BCD449CDB353}" srcOrd="1" destOrd="0" presId="urn:microsoft.com/office/officeart/2008/layout/LinedList"/>
    <dgm:cxn modelId="{85E78129-694E-44A8-A18C-923DC7710980}" type="presParOf" srcId="{C97D9D49-9DB6-49EA-B152-D8FEF1479E94}" destId="{457483F0-A3CD-46DF-9A57-186F6B956456}" srcOrd="14" destOrd="0" presId="urn:microsoft.com/office/officeart/2008/layout/LinedList"/>
    <dgm:cxn modelId="{3A031D6C-2F43-4505-B2D8-8EB70FC42F68}" type="presParOf" srcId="{C97D9D49-9DB6-49EA-B152-D8FEF1479E94}" destId="{C38A579C-DB16-47C3-A82D-2560CB6A1252}" srcOrd="15" destOrd="0" presId="urn:microsoft.com/office/officeart/2008/layout/LinedList"/>
    <dgm:cxn modelId="{1F37C126-606F-4A5C-AE72-2ABD03A13652}" type="presParOf" srcId="{C38A579C-DB16-47C3-A82D-2560CB6A1252}" destId="{6D6E953E-AA6B-4E62-8DFF-81FD93EF1602}" srcOrd="0" destOrd="0" presId="urn:microsoft.com/office/officeart/2008/layout/LinedList"/>
    <dgm:cxn modelId="{A142E73A-A3FE-4A57-BF11-42E210AE86C5}" type="presParOf" srcId="{C38A579C-DB16-47C3-A82D-2560CB6A1252}" destId="{49A52DDA-8ECD-40CD-9C3C-FA6ABD480F4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611EB17-D8D8-4B9E-AD94-657B43D46E2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294BFBE-56B9-42B2-AC9F-3E9EFA98E9A4}">
      <dgm:prSet/>
      <dgm:spPr/>
      <dgm:t>
        <a:bodyPr/>
        <a:lstStyle/>
        <a:p>
          <a:r>
            <a:rPr lang="ru-RU"/>
            <a:t>Оформление отвечает за:</a:t>
          </a:r>
          <a:endParaRPr lang="en-US"/>
        </a:p>
      </dgm:t>
    </dgm:pt>
    <dgm:pt modelId="{5DA5DA84-A211-4677-8EC0-0DDAD8E9F69D}" type="parTrans" cxnId="{DDA90F20-082F-4E17-AE5F-F23CE66E2CA2}">
      <dgm:prSet/>
      <dgm:spPr/>
      <dgm:t>
        <a:bodyPr/>
        <a:lstStyle/>
        <a:p>
          <a:endParaRPr lang="en-US"/>
        </a:p>
      </dgm:t>
    </dgm:pt>
    <dgm:pt modelId="{987F8B92-4333-44CA-824B-86BC03446980}" type="sibTrans" cxnId="{DDA90F20-082F-4E17-AE5F-F23CE66E2CA2}">
      <dgm:prSet/>
      <dgm:spPr/>
      <dgm:t>
        <a:bodyPr/>
        <a:lstStyle/>
        <a:p>
          <a:endParaRPr lang="en-US"/>
        </a:p>
      </dgm:t>
    </dgm:pt>
    <dgm:pt modelId="{4603DC5A-CD63-45CB-BC1E-60E049D57611}">
      <dgm:prSet/>
      <dgm:spPr/>
      <dgm:t>
        <a:bodyPr/>
        <a:lstStyle/>
        <a:p>
          <a:r>
            <a:rPr lang="ru-RU"/>
            <a:t>цвет текста</a:t>
          </a:r>
          <a:endParaRPr lang="en-US"/>
        </a:p>
      </dgm:t>
    </dgm:pt>
    <dgm:pt modelId="{068795B9-5C2E-4CAB-B5DF-CB0F661204C0}" type="parTrans" cxnId="{C91F1C24-89A6-4376-A125-F676362CC585}">
      <dgm:prSet/>
      <dgm:spPr/>
      <dgm:t>
        <a:bodyPr/>
        <a:lstStyle/>
        <a:p>
          <a:endParaRPr lang="en-US"/>
        </a:p>
      </dgm:t>
    </dgm:pt>
    <dgm:pt modelId="{F2453C42-4662-4BB6-B150-C7AA4EC34BF3}" type="sibTrans" cxnId="{C91F1C24-89A6-4376-A125-F676362CC585}">
      <dgm:prSet/>
      <dgm:spPr/>
      <dgm:t>
        <a:bodyPr/>
        <a:lstStyle/>
        <a:p>
          <a:endParaRPr lang="en-US"/>
        </a:p>
      </dgm:t>
    </dgm:pt>
    <dgm:pt modelId="{D32B2ACE-5EA0-43FD-BC88-C87EE505E8F2}">
      <dgm:prSet/>
      <dgm:spPr/>
      <dgm:t>
        <a:bodyPr/>
        <a:lstStyle/>
        <a:p>
          <a:r>
            <a:rPr lang="ru-RU"/>
            <a:t>размер шрифта</a:t>
          </a:r>
          <a:endParaRPr lang="en-US"/>
        </a:p>
      </dgm:t>
    </dgm:pt>
    <dgm:pt modelId="{9E618775-D666-433B-9CF3-476F86C05C75}" type="parTrans" cxnId="{3BFD46FB-A6C0-48A9-9D89-4FCCDF6AFD5D}">
      <dgm:prSet/>
      <dgm:spPr/>
      <dgm:t>
        <a:bodyPr/>
        <a:lstStyle/>
        <a:p>
          <a:endParaRPr lang="en-US"/>
        </a:p>
      </dgm:t>
    </dgm:pt>
    <dgm:pt modelId="{1A15BF39-903E-46A8-B50A-2B4C868844B8}" type="sibTrans" cxnId="{3BFD46FB-A6C0-48A9-9D89-4FCCDF6AFD5D}">
      <dgm:prSet/>
      <dgm:spPr/>
      <dgm:t>
        <a:bodyPr/>
        <a:lstStyle/>
        <a:p>
          <a:endParaRPr lang="en-US"/>
        </a:p>
      </dgm:t>
    </dgm:pt>
    <dgm:pt modelId="{F189C6BD-8E16-406D-860E-3B8AC588CE2D}">
      <dgm:prSet/>
      <dgm:spPr/>
      <dgm:t>
        <a:bodyPr/>
        <a:lstStyle/>
        <a:p>
          <a:r>
            <a:rPr lang="ru-RU"/>
            <a:t>фон страницы</a:t>
          </a:r>
          <a:endParaRPr lang="en-US"/>
        </a:p>
      </dgm:t>
    </dgm:pt>
    <dgm:pt modelId="{D3B821CD-FE06-43FD-AE02-0CDC43F56520}" type="parTrans" cxnId="{FCA63006-8DFB-4163-8BB0-3262E70C3E9E}">
      <dgm:prSet/>
      <dgm:spPr/>
      <dgm:t>
        <a:bodyPr/>
        <a:lstStyle/>
        <a:p>
          <a:endParaRPr lang="en-US"/>
        </a:p>
      </dgm:t>
    </dgm:pt>
    <dgm:pt modelId="{60DD685D-5546-4000-8A21-3E10035CB1E5}" type="sibTrans" cxnId="{FCA63006-8DFB-4163-8BB0-3262E70C3E9E}">
      <dgm:prSet/>
      <dgm:spPr/>
      <dgm:t>
        <a:bodyPr/>
        <a:lstStyle/>
        <a:p>
          <a:endParaRPr lang="en-US"/>
        </a:p>
      </dgm:t>
    </dgm:pt>
    <dgm:pt modelId="{3B83EE8E-46A3-47EA-B4A7-1A59747087BF}">
      <dgm:prSet/>
      <dgm:spPr/>
      <dgm:t>
        <a:bodyPr/>
        <a:lstStyle/>
        <a:p>
          <a:r>
            <a:rPr lang="ru-RU"/>
            <a:t>выравнивание элементов</a:t>
          </a:r>
          <a:endParaRPr lang="en-US"/>
        </a:p>
      </dgm:t>
    </dgm:pt>
    <dgm:pt modelId="{0902A971-ABA1-42F7-922D-C67D2EBA3FFD}" type="parTrans" cxnId="{730A185E-B4E7-48B1-84B1-B3EE281229AF}">
      <dgm:prSet/>
      <dgm:spPr/>
      <dgm:t>
        <a:bodyPr/>
        <a:lstStyle/>
        <a:p>
          <a:endParaRPr lang="en-US"/>
        </a:p>
      </dgm:t>
    </dgm:pt>
    <dgm:pt modelId="{9EFA4A22-1DD9-4EFE-A201-6E8F8F76906B}" type="sibTrans" cxnId="{730A185E-B4E7-48B1-84B1-B3EE281229AF}">
      <dgm:prSet/>
      <dgm:spPr/>
      <dgm:t>
        <a:bodyPr/>
        <a:lstStyle/>
        <a:p>
          <a:endParaRPr lang="en-US"/>
        </a:p>
      </dgm:t>
    </dgm:pt>
    <dgm:pt modelId="{44921385-E3C4-4994-9646-416BB8BDCB43}" type="pres">
      <dgm:prSet presAssocID="{7611EB17-D8D8-4B9E-AD94-657B43D46E20}" presName="linear" presStyleCnt="0">
        <dgm:presLayoutVars>
          <dgm:animLvl val="lvl"/>
          <dgm:resizeHandles val="exact"/>
        </dgm:presLayoutVars>
      </dgm:prSet>
      <dgm:spPr/>
    </dgm:pt>
    <dgm:pt modelId="{A846E8A1-3CC1-4E39-9500-0679AB28D17E}" type="pres">
      <dgm:prSet presAssocID="{F294BFBE-56B9-42B2-AC9F-3E9EFA98E9A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35CB32F-041D-4DAA-AD36-4D5C514CE9F4}" type="pres">
      <dgm:prSet presAssocID="{987F8B92-4333-44CA-824B-86BC03446980}" presName="spacer" presStyleCnt="0"/>
      <dgm:spPr/>
    </dgm:pt>
    <dgm:pt modelId="{4039EC9B-1711-4DE8-83A0-AA3B60E7FC5A}" type="pres">
      <dgm:prSet presAssocID="{4603DC5A-CD63-45CB-BC1E-60E049D5761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1A67091-852F-4EE7-9614-96DB5BCC4DC8}" type="pres">
      <dgm:prSet presAssocID="{F2453C42-4662-4BB6-B150-C7AA4EC34BF3}" presName="spacer" presStyleCnt="0"/>
      <dgm:spPr/>
    </dgm:pt>
    <dgm:pt modelId="{F8119E73-2F2F-489D-AEAB-60F1E3E94358}" type="pres">
      <dgm:prSet presAssocID="{D32B2ACE-5EA0-43FD-BC88-C87EE505E8F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8B2C15A-0431-461E-8EF8-BC887B1F5D59}" type="pres">
      <dgm:prSet presAssocID="{1A15BF39-903E-46A8-B50A-2B4C868844B8}" presName="spacer" presStyleCnt="0"/>
      <dgm:spPr/>
    </dgm:pt>
    <dgm:pt modelId="{68D03661-92DF-473B-A3B4-F004ED08E38D}" type="pres">
      <dgm:prSet presAssocID="{F189C6BD-8E16-406D-860E-3B8AC588CE2D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E5F0D8F-8741-4477-8475-81B446E9DF33}" type="pres">
      <dgm:prSet presAssocID="{60DD685D-5546-4000-8A21-3E10035CB1E5}" presName="spacer" presStyleCnt="0"/>
      <dgm:spPr/>
    </dgm:pt>
    <dgm:pt modelId="{1B374943-14A2-4E35-91AE-B52C87F5133E}" type="pres">
      <dgm:prSet presAssocID="{3B83EE8E-46A3-47EA-B4A7-1A59747087BF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CA63006-8DFB-4163-8BB0-3262E70C3E9E}" srcId="{7611EB17-D8D8-4B9E-AD94-657B43D46E20}" destId="{F189C6BD-8E16-406D-860E-3B8AC588CE2D}" srcOrd="3" destOrd="0" parTransId="{D3B821CD-FE06-43FD-AE02-0CDC43F56520}" sibTransId="{60DD685D-5546-4000-8A21-3E10035CB1E5}"/>
    <dgm:cxn modelId="{DDA90F20-082F-4E17-AE5F-F23CE66E2CA2}" srcId="{7611EB17-D8D8-4B9E-AD94-657B43D46E20}" destId="{F294BFBE-56B9-42B2-AC9F-3E9EFA98E9A4}" srcOrd="0" destOrd="0" parTransId="{5DA5DA84-A211-4677-8EC0-0DDAD8E9F69D}" sibTransId="{987F8B92-4333-44CA-824B-86BC03446980}"/>
    <dgm:cxn modelId="{C91F1C24-89A6-4376-A125-F676362CC585}" srcId="{7611EB17-D8D8-4B9E-AD94-657B43D46E20}" destId="{4603DC5A-CD63-45CB-BC1E-60E049D57611}" srcOrd="1" destOrd="0" parTransId="{068795B9-5C2E-4CAB-B5DF-CB0F661204C0}" sibTransId="{F2453C42-4662-4BB6-B150-C7AA4EC34BF3}"/>
    <dgm:cxn modelId="{730A185E-B4E7-48B1-84B1-B3EE281229AF}" srcId="{7611EB17-D8D8-4B9E-AD94-657B43D46E20}" destId="{3B83EE8E-46A3-47EA-B4A7-1A59747087BF}" srcOrd="4" destOrd="0" parTransId="{0902A971-ABA1-42F7-922D-C67D2EBA3FFD}" sibTransId="{9EFA4A22-1DD9-4EFE-A201-6E8F8F76906B}"/>
    <dgm:cxn modelId="{2AC18A6F-25AA-4A1A-AC1C-35D52885B7B0}" type="presOf" srcId="{F294BFBE-56B9-42B2-AC9F-3E9EFA98E9A4}" destId="{A846E8A1-3CC1-4E39-9500-0679AB28D17E}" srcOrd="0" destOrd="0" presId="urn:microsoft.com/office/officeart/2005/8/layout/vList2"/>
    <dgm:cxn modelId="{1192E892-2E53-47C6-8985-8E86CAC6CCEB}" type="presOf" srcId="{F189C6BD-8E16-406D-860E-3B8AC588CE2D}" destId="{68D03661-92DF-473B-A3B4-F004ED08E38D}" srcOrd="0" destOrd="0" presId="urn:microsoft.com/office/officeart/2005/8/layout/vList2"/>
    <dgm:cxn modelId="{44CA78B9-6865-4149-95EE-A4E7E36123A2}" type="presOf" srcId="{7611EB17-D8D8-4B9E-AD94-657B43D46E20}" destId="{44921385-E3C4-4994-9646-416BB8BDCB43}" srcOrd="0" destOrd="0" presId="urn:microsoft.com/office/officeart/2005/8/layout/vList2"/>
    <dgm:cxn modelId="{1BE3E3C3-2FE3-4774-88FE-6585D8CA5A48}" type="presOf" srcId="{4603DC5A-CD63-45CB-BC1E-60E049D57611}" destId="{4039EC9B-1711-4DE8-83A0-AA3B60E7FC5A}" srcOrd="0" destOrd="0" presId="urn:microsoft.com/office/officeart/2005/8/layout/vList2"/>
    <dgm:cxn modelId="{FF04F2D5-3F39-4BC6-8715-B9D403C20596}" type="presOf" srcId="{3B83EE8E-46A3-47EA-B4A7-1A59747087BF}" destId="{1B374943-14A2-4E35-91AE-B52C87F5133E}" srcOrd="0" destOrd="0" presId="urn:microsoft.com/office/officeart/2005/8/layout/vList2"/>
    <dgm:cxn modelId="{E4E05CF6-B944-436B-AFA8-664181323858}" type="presOf" srcId="{D32B2ACE-5EA0-43FD-BC88-C87EE505E8F2}" destId="{F8119E73-2F2F-489D-AEAB-60F1E3E94358}" srcOrd="0" destOrd="0" presId="urn:microsoft.com/office/officeart/2005/8/layout/vList2"/>
    <dgm:cxn modelId="{3BFD46FB-A6C0-48A9-9D89-4FCCDF6AFD5D}" srcId="{7611EB17-D8D8-4B9E-AD94-657B43D46E20}" destId="{D32B2ACE-5EA0-43FD-BC88-C87EE505E8F2}" srcOrd="2" destOrd="0" parTransId="{9E618775-D666-433B-9CF3-476F86C05C75}" sibTransId="{1A15BF39-903E-46A8-B50A-2B4C868844B8}"/>
    <dgm:cxn modelId="{96317BD7-8888-4B85-B0C8-93C0F58A1BE2}" type="presParOf" srcId="{44921385-E3C4-4994-9646-416BB8BDCB43}" destId="{A846E8A1-3CC1-4E39-9500-0679AB28D17E}" srcOrd="0" destOrd="0" presId="urn:microsoft.com/office/officeart/2005/8/layout/vList2"/>
    <dgm:cxn modelId="{21A8321A-0082-48AD-8AC6-4AB446F8E1C4}" type="presParOf" srcId="{44921385-E3C4-4994-9646-416BB8BDCB43}" destId="{135CB32F-041D-4DAA-AD36-4D5C514CE9F4}" srcOrd="1" destOrd="0" presId="urn:microsoft.com/office/officeart/2005/8/layout/vList2"/>
    <dgm:cxn modelId="{83E20DE5-FDB9-4B6C-A75C-A7D74A8D0F3F}" type="presParOf" srcId="{44921385-E3C4-4994-9646-416BB8BDCB43}" destId="{4039EC9B-1711-4DE8-83A0-AA3B60E7FC5A}" srcOrd="2" destOrd="0" presId="urn:microsoft.com/office/officeart/2005/8/layout/vList2"/>
    <dgm:cxn modelId="{D8A40277-19FB-48DB-AC50-13012C3B4369}" type="presParOf" srcId="{44921385-E3C4-4994-9646-416BB8BDCB43}" destId="{D1A67091-852F-4EE7-9614-96DB5BCC4DC8}" srcOrd="3" destOrd="0" presId="urn:microsoft.com/office/officeart/2005/8/layout/vList2"/>
    <dgm:cxn modelId="{FD6EA25C-A74E-4F6D-9117-B5701248F820}" type="presParOf" srcId="{44921385-E3C4-4994-9646-416BB8BDCB43}" destId="{F8119E73-2F2F-489D-AEAB-60F1E3E94358}" srcOrd="4" destOrd="0" presId="urn:microsoft.com/office/officeart/2005/8/layout/vList2"/>
    <dgm:cxn modelId="{0F996FE1-9AF3-446D-8181-B341E6FF6237}" type="presParOf" srcId="{44921385-E3C4-4994-9646-416BB8BDCB43}" destId="{E8B2C15A-0431-461E-8EF8-BC887B1F5D59}" srcOrd="5" destOrd="0" presId="urn:microsoft.com/office/officeart/2005/8/layout/vList2"/>
    <dgm:cxn modelId="{76E6B173-CBA8-4940-84D5-15226758EA48}" type="presParOf" srcId="{44921385-E3C4-4994-9646-416BB8BDCB43}" destId="{68D03661-92DF-473B-A3B4-F004ED08E38D}" srcOrd="6" destOrd="0" presId="urn:microsoft.com/office/officeart/2005/8/layout/vList2"/>
    <dgm:cxn modelId="{581DF76E-5FB2-4BB0-9810-F4ACBCCC9325}" type="presParOf" srcId="{44921385-E3C4-4994-9646-416BB8BDCB43}" destId="{AE5F0D8F-8741-4477-8475-81B446E9DF33}" srcOrd="7" destOrd="0" presId="urn:microsoft.com/office/officeart/2005/8/layout/vList2"/>
    <dgm:cxn modelId="{AFEAFBA4-DF72-4C61-B8BC-A706993E8042}" type="presParOf" srcId="{44921385-E3C4-4994-9646-416BB8BDCB43}" destId="{1B374943-14A2-4E35-91AE-B52C87F5133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0A04598-DCB3-451A-9A64-542DDEB56728}" type="doc">
      <dgm:prSet loTypeId="urn:microsoft.com/office/officeart/2005/8/layout/default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3C81C819-C357-49E0-8E10-703BCF4417BD}">
      <dgm:prSet/>
      <dgm:spPr/>
      <dgm:t>
        <a:bodyPr/>
        <a:lstStyle/>
        <a:p>
          <a:r>
            <a:rPr lang="ru-RU"/>
            <a:t>CSS используется для:</a:t>
          </a:r>
          <a:endParaRPr lang="en-US"/>
        </a:p>
      </dgm:t>
    </dgm:pt>
    <dgm:pt modelId="{A33F3428-1BB2-462F-AD75-1117C790C3DF}" type="parTrans" cxnId="{F57765B4-426F-403D-923B-804E85EA46C7}">
      <dgm:prSet/>
      <dgm:spPr/>
      <dgm:t>
        <a:bodyPr/>
        <a:lstStyle/>
        <a:p>
          <a:endParaRPr lang="en-US"/>
        </a:p>
      </dgm:t>
    </dgm:pt>
    <dgm:pt modelId="{685B0B28-A9CA-4D1D-9437-128AE1FC1945}" type="sibTrans" cxnId="{F57765B4-426F-403D-923B-804E85EA46C7}">
      <dgm:prSet/>
      <dgm:spPr/>
      <dgm:t>
        <a:bodyPr/>
        <a:lstStyle/>
        <a:p>
          <a:endParaRPr lang="en-US"/>
        </a:p>
      </dgm:t>
    </dgm:pt>
    <dgm:pt modelId="{15CB1F29-59BE-467C-BF2F-4D1F5D0A013C}">
      <dgm:prSet/>
      <dgm:spPr/>
      <dgm:t>
        <a:bodyPr/>
        <a:lstStyle/>
        <a:p>
          <a:r>
            <a:rPr lang="ru-RU"/>
            <a:t>изменения цвета текста</a:t>
          </a:r>
          <a:endParaRPr lang="en-US"/>
        </a:p>
      </dgm:t>
    </dgm:pt>
    <dgm:pt modelId="{00A0B123-B2AF-49E1-8FB9-180328ED51BD}" type="parTrans" cxnId="{9641B282-60C4-44CB-8B58-33C01252D42B}">
      <dgm:prSet/>
      <dgm:spPr/>
      <dgm:t>
        <a:bodyPr/>
        <a:lstStyle/>
        <a:p>
          <a:endParaRPr lang="en-US"/>
        </a:p>
      </dgm:t>
    </dgm:pt>
    <dgm:pt modelId="{4F9A0872-3069-4026-91B0-F95AA439ACE6}" type="sibTrans" cxnId="{9641B282-60C4-44CB-8B58-33C01252D42B}">
      <dgm:prSet/>
      <dgm:spPr/>
      <dgm:t>
        <a:bodyPr/>
        <a:lstStyle/>
        <a:p>
          <a:endParaRPr lang="en-US"/>
        </a:p>
      </dgm:t>
    </dgm:pt>
    <dgm:pt modelId="{4BEF5552-59B2-4CC7-9811-31F255249AAB}">
      <dgm:prSet/>
      <dgm:spPr/>
      <dgm:t>
        <a:bodyPr/>
        <a:lstStyle/>
        <a:p>
          <a:r>
            <a:rPr lang="ru-RU"/>
            <a:t>задания размера шрифта</a:t>
          </a:r>
          <a:endParaRPr lang="en-US"/>
        </a:p>
      </dgm:t>
    </dgm:pt>
    <dgm:pt modelId="{4DD15DA4-FB41-4ECE-B58E-8B1838DA3652}" type="parTrans" cxnId="{20D0E29E-45F3-41FA-BD98-F72114CA57FD}">
      <dgm:prSet/>
      <dgm:spPr/>
      <dgm:t>
        <a:bodyPr/>
        <a:lstStyle/>
        <a:p>
          <a:endParaRPr lang="en-US"/>
        </a:p>
      </dgm:t>
    </dgm:pt>
    <dgm:pt modelId="{AE1EC664-2782-4D91-B829-C5040557DFE3}" type="sibTrans" cxnId="{20D0E29E-45F3-41FA-BD98-F72114CA57FD}">
      <dgm:prSet/>
      <dgm:spPr/>
      <dgm:t>
        <a:bodyPr/>
        <a:lstStyle/>
        <a:p>
          <a:endParaRPr lang="en-US"/>
        </a:p>
      </dgm:t>
    </dgm:pt>
    <dgm:pt modelId="{CDBCC493-D5CF-43F8-96A6-3C5CEF074472}">
      <dgm:prSet/>
      <dgm:spPr/>
      <dgm:t>
        <a:bodyPr/>
        <a:lstStyle/>
        <a:p>
          <a:r>
            <a:rPr lang="ru-RU" dirty="0"/>
            <a:t>оформления фона страницы</a:t>
          </a:r>
          <a:endParaRPr lang="en-US" dirty="0"/>
        </a:p>
      </dgm:t>
    </dgm:pt>
    <dgm:pt modelId="{51A51F5C-599E-4312-A0A4-859742C198B1}" type="parTrans" cxnId="{50D88117-850B-4776-9806-68D4C76C96D9}">
      <dgm:prSet/>
      <dgm:spPr/>
      <dgm:t>
        <a:bodyPr/>
        <a:lstStyle/>
        <a:p>
          <a:endParaRPr lang="en-US"/>
        </a:p>
      </dgm:t>
    </dgm:pt>
    <dgm:pt modelId="{037498BD-DC40-4A8A-9D58-1DDDB8D60759}" type="sibTrans" cxnId="{50D88117-850B-4776-9806-68D4C76C96D9}">
      <dgm:prSet/>
      <dgm:spPr/>
      <dgm:t>
        <a:bodyPr/>
        <a:lstStyle/>
        <a:p>
          <a:endParaRPr lang="en-US"/>
        </a:p>
      </dgm:t>
    </dgm:pt>
    <dgm:pt modelId="{90AB0E4C-2644-4D12-A86A-537E7D6828A1}">
      <dgm:prSet/>
      <dgm:spPr/>
      <dgm:t>
        <a:bodyPr/>
        <a:lstStyle/>
        <a:p>
          <a:r>
            <a:rPr lang="ru-RU"/>
            <a:t>выравнивания элементов</a:t>
          </a:r>
          <a:endParaRPr lang="en-US"/>
        </a:p>
      </dgm:t>
    </dgm:pt>
    <dgm:pt modelId="{47A3259B-8B74-42A6-8AE6-C62AE2DD4FEE}" type="parTrans" cxnId="{8E9CEF97-E8EC-4ECD-AF8F-E26606336F51}">
      <dgm:prSet/>
      <dgm:spPr/>
      <dgm:t>
        <a:bodyPr/>
        <a:lstStyle/>
        <a:p>
          <a:endParaRPr lang="en-US"/>
        </a:p>
      </dgm:t>
    </dgm:pt>
    <dgm:pt modelId="{40147306-567A-4ADB-BACC-EE57879A2B75}" type="sibTrans" cxnId="{8E9CEF97-E8EC-4ECD-AF8F-E26606336F51}">
      <dgm:prSet/>
      <dgm:spPr/>
      <dgm:t>
        <a:bodyPr/>
        <a:lstStyle/>
        <a:p>
          <a:endParaRPr lang="en-US"/>
        </a:p>
      </dgm:t>
    </dgm:pt>
    <dgm:pt modelId="{168DFF99-DEC0-4EAC-B377-5C01FB3AF580}">
      <dgm:prSet/>
      <dgm:spPr/>
      <dgm:t>
        <a:bodyPr/>
        <a:lstStyle/>
        <a:p>
          <a:r>
            <a:rPr lang="ru-RU"/>
            <a:t>создания красивого внешнего вида сайта</a:t>
          </a:r>
          <a:endParaRPr lang="en-US"/>
        </a:p>
      </dgm:t>
    </dgm:pt>
    <dgm:pt modelId="{DF8AC264-936F-4FDB-BA05-29908CD76379}" type="parTrans" cxnId="{A5361B63-9465-4ACB-8E41-FB01AF1B28D2}">
      <dgm:prSet/>
      <dgm:spPr/>
      <dgm:t>
        <a:bodyPr/>
        <a:lstStyle/>
        <a:p>
          <a:endParaRPr lang="en-US"/>
        </a:p>
      </dgm:t>
    </dgm:pt>
    <dgm:pt modelId="{EAAA7AB4-BEDE-4F28-8DDD-74E52D788AB4}" type="sibTrans" cxnId="{A5361B63-9465-4ACB-8E41-FB01AF1B28D2}">
      <dgm:prSet/>
      <dgm:spPr/>
      <dgm:t>
        <a:bodyPr/>
        <a:lstStyle/>
        <a:p>
          <a:endParaRPr lang="en-US"/>
        </a:p>
      </dgm:t>
    </dgm:pt>
    <dgm:pt modelId="{3A5A1719-DDE0-4E64-ADFD-6BE3E8E8C1BE}" type="pres">
      <dgm:prSet presAssocID="{D0A04598-DCB3-451A-9A64-542DDEB56728}" presName="diagram" presStyleCnt="0">
        <dgm:presLayoutVars>
          <dgm:dir/>
          <dgm:resizeHandles val="exact"/>
        </dgm:presLayoutVars>
      </dgm:prSet>
      <dgm:spPr/>
    </dgm:pt>
    <dgm:pt modelId="{190BEFF1-D141-4F92-A51F-191FF88C1B75}" type="pres">
      <dgm:prSet presAssocID="{3C81C819-C357-49E0-8E10-703BCF4417BD}" presName="node" presStyleLbl="node1" presStyleIdx="0" presStyleCnt="1">
        <dgm:presLayoutVars>
          <dgm:bulletEnabled val="1"/>
        </dgm:presLayoutVars>
      </dgm:prSet>
      <dgm:spPr/>
    </dgm:pt>
  </dgm:ptLst>
  <dgm:cxnLst>
    <dgm:cxn modelId="{50D88117-850B-4776-9806-68D4C76C96D9}" srcId="{3C81C819-C357-49E0-8E10-703BCF4417BD}" destId="{CDBCC493-D5CF-43F8-96A6-3C5CEF074472}" srcOrd="2" destOrd="0" parTransId="{51A51F5C-599E-4312-A0A4-859742C198B1}" sibTransId="{037498BD-DC40-4A8A-9D58-1DDDB8D60759}"/>
    <dgm:cxn modelId="{9DFB3F37-A841-41DE-887B-F3672860C487}" type="presOf" srcId="{D0A04598-DCB3-451A-9A64-542DDEB56728}" destId="{3A5A1719-DDE0-4E64-ADFD-6BE3E8E8C1BE}" srcOrd="0" destOrd="0" presId="urn:microsoft.com/office/officeart/2005/8/layout/default"/>
    <dgm:cxn modelId="{9986693E-1599-46E3-BD72-9F402FC44276}" type="presOf" srcId="{168DFF99-DEC0-4EAC-B377-5C01FB3AF580}" destId="{190BEFF1-D141-4F92-A51F-191FF88C1B75}" srcOrd="0" destOrd="5" presId="urn:microsoft.com/office/officeart/2005/8/layout/default"/>
    <dgm:cxn modelId="{A5361B63-9465-4ACB-8E41-FB01AF1B28D2}" srcId="{3C81C819-C357-49E0-8E10-703BCF4417BD}" destId="{168DFF99-DEC0-4EAC-B377-5C01FB3AF580}" srcOrd="4" destOrd="0" parTransId="{DF8AC264-936F-4FDB-BA05-29908CD76379}" sibTransId="{EAAA7AB4-BEDE-4F28-8DDD-74E52D788AB4}"/>
    <dgm:cxn modelId="{B017CA49-B336-47BC-8F55-1132DDF1C2E0}" type="presOf" srcId="{90AB0E4C-2644-4D12-A86A-537E7D6828A1}" destId="{190BEFF1-D141-4F92-A51F-191FF88C1B75}" srcOrd="0" destOrd="4" presId="urn:microsoft.com/office/officeart/2005/8/layout/default"/>
    <dgm:cxn modelId="{9641B282-60C4-44CB-8B58-33C01252D42B}" srcId="{3C81C819-C357-49E0-8E10-703BCF4417BD}" destId="{15CB1F29-59BE-467C-BF2F-4D1F5D0A013C}" srcOrd="0" destOrd="0" parTransId="{00A0B123-B2AF-49E1-8FB9-180328ED51BD}" sibTransId="{4F9A0872-3069-4026-91B0-F95AA439ACE6}"/>
    <dgm:cxn modelId="{8E9CEF97-E8EC-4ECD-AF8F-E26606336F51}" srcId="{3C81C819-C357-49E0-8E10-703BCF4417BD}" destId="{90AB0E4C-2644-4D12-A86A-537E7D6828A1}" srcOrd="3" destOrd="0" parTransId="{47A3259B-8B74-42A6-8AE6-C62AE2DD4FEE}" sibTransId="{40147306-567A-4ADB-BACC-EE57879A2B75}"/>
    <dgm:cxn modelId="{FB78DB9B-EBD7-4B3E-A89B-0E4261F2F421}" type="presOf" srcId="{3C81C819-C357-49E0-8E10-703BCF4417BD}" destId="{190BEFF1-D141-4F92-A51F-191FF88C1B75}" srcOrd="0" destOrd="0" presId="urn:microsoft.com/office/officeart/2005/8/layout/default"/>
    <dgm:cxn modelId="{20D0E29E-45F3-41FA-BD98-F72114CA57FD}" srcId="{3C81C819-C357-49E0-8E10-703BCF4417BD}" destId="{4BEF5552-59B2-4CC7-9811-31F255249AAB}" srcOrd="1" destOrd="0" parTransId="{4DD15DA4-FB41-4ECE-B58E-8B1838DA3652}" sibTransId="{AE1EC664-2782-4D91-B829-C5040557DFE3}"/>
    <dgm:cxn modelId="{111196B3-97EC-4133-8F60-8D745D88A944}" type="presOf" srcId="{CDBCC493-D5CF-43F8-96A6-3C5CEF074472}" destId="{190BEFF1-D141-4F92-A51F-191FF88C1B75}" srcOrd="0" destOrd="3" presId="urn:microsoft.com/office/officeart/2005/8/layout/default"/>
    <dgm:cxn modelId="{F57765B4-426F-403D-923B-804E85EA46C7}" srcId="{D0A04598-DCB3-451A-9A64-542DDEB56728}" destId="{3C81C819-C357-49E0-8E10-703BCF4417BD}" srcOrd="0" destOrd="0" parTransId="{A33F3428-1BB2-462F-AD75-1117C790C3DF}" sibTransId="{685B0B28-A9CA-4D1D-9437-128AE1FC1945}"/>
    <dgm:cxn modelId="{3412BEE9-912C-4F19-BB6E-7FD8AF0A0C44}" type="presOf" srcId="{15CB1F29-59BE-467C-BF2F-4D1F5D0A013C}" destId="{190BEFF1-D141-4F92-A51F-191FF88C1B75}" srcOrd="0" destOrd="1" presId="urn:microsoft.com/office/officeart/2005/8/layout/default"/>
    <dgm:cxn modelId="{82B798EE-286A-4D5F-8A5C-58E4D70BB522}" type="presOf" srcId="{4BEF5552-59B2-4CC7-9811-31F255249AAB}" destId="{190BEFF1-D141-4F92-A51F-191FF88C1B75}" srcOrd="0" destOrd="2" presId="urn:microsoft.com/office/officeart/2005/8/layout/default"/>
    <dgm:cxn modelId="{FFD95E59-90E4-45D4-A4E1-CE7E19802969}" type="presParOf" srcId="{3A5A1719-DDE0-4E64-ADFD-6BE3E8E8C1BE}" destId="{190BEFF1-D141-4F92-A51F-191FF88C1B75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2B6B263-FAC7-47FF-B800-D98F76621465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073C17-CDDD-42E0-A3E2-558BCD3B265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Роль HTML</a:t>
          </a:r>
        </a:p>
      </dgm:t>
    </dgm:pt>
    <dgm:pt modelId="{68BCD969-0CB1-431D-BF7F-91CCADCD1182}" type="parTrans" cxnId="{A3B2DCE0-DEB8-48D9-B77D-1CAB9429064F}">
      <dgm:prSet/>
      <dgm:spPr/>
      <dgm:t>
        <a:bodyPr/>
        <a:lstStyle/>
        <a:p>
          <a:endParaRPr lang="en-US"/>
        </a:p>
      </dgm:t>
    </dgm:pt>
    <dgm:pt modelId="{49E8762A-D394-4A21-A2AB-C0FC2CDBD4CF}" type="sibTrans" cxnId="{A3B2DCE0-DEB8-48D9-B77D-1CAB9429064F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3440DC6A-B7F7-4DD6-AE09-3A63FEF4A33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HTML задаёт структуру веб-страницы, включая заголовки, абзацы, изображения и ссылки.</a:t>
          </a:r>
        </a:p>
      </dgm:t>
    </dgm:pt>
    <dgm:pt modelId="{C0135D14-3060-46C4-AB0E-F5424E8BA837}" type="parTrans" cxnId="{E98A2057-BCB2-4E9D-B1CF-B464AD73BCB3}">
      <dgm:prSet/>
      <dgm:spPr/>
      <dgm:t>
        <a:bodyPr/>
        <a:lstStyle/>
        <a:p>
          <a:endParaRPr lang="en-US"/>
        </a:p>
      </dgm:t>
    </dgm:pt>
    <dgm:pt modelId="{49A8DEBD-646E-457E-AE6A-90A96C1F5A6D}" type="sibTrans" cxnId="{E98A2057-BCB2-4E9D-B1CF-B464AD73BCB3}">
      <dgm:prSet/>
      <dgm:spPr/>
      <dgm:t>
        <a:bodyPr/>
        <a:lstStyle/>
        <a:p>
          <a:endParaRPr lang="en-US"/>
        </a:p>
      </dgm:t>
    </dgm:pt>
    <dgm:pt modelId="{6543E2A8-A05A-40D6-99B9-99C1B3BEF77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Функции CSS</a:t>
          </a:r>
        </a:p>
      </dgm:t>
    </dgm:pt>
    <dgm:pt modelId="{EADD72E9-321B-41F9-B74A-CC4266424224}" type="parTrans" cxnId="{FC7918C6-EF6C-43E9-B8F8-471187684DFD}">
      <dgm:prSet/>
      <dgm:spPr/>
      <dgm:t>
        <a:bodyPr/>
        <a:lstStyle/>
        <a:p>
          <a:endParaRPr lang="en-US"/>
        </a:p>
      </dgm:t>
    </dgm:pt>
    <dgm:pt modelId="{83514649-2F0A-45A4-88C8-92461182B755}" type="sibTrans" cxnId="{FC7918C6-EF6C-43E9-B8F8-471187684DFD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AE1D1CBC-1BDF-4F9B-B8AE-7D7969529CA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CSS управляет цветом, размером, расположением и внешним видом элементов на странице.</a:t>
          </a:r>
        </a:p>
      </dgm:t>
    </dgm:pt>
    <dgm:pt modelId="{A54891E8-1B0E-4C3B-B315-5C1DD21859ED}" type="parTrans" cxnId="{C32A512D-41E0-40D4-9274-C7F9822CC6A7}">
      <dgm:prSet/>
      <dgm:spPr/>
      <dgm:t>
        <a:bodyPr/>
        <a:lstStyle/>
        <a:p>
          <a:endParaRPr lang="en-US"/>
        </a:p>
      </dgm:t>
    </dgm:pt>
    <dgm:pt modelId="{ABB2CA94-CDCC-4DB5-A214-450D8EF0D92B}" type="sibTrans" cxnId="{C32A512D-41E0-40D4-9274-C7F9822CC6A7}">
      <dgm:prSet/>
      <dgm:spPr/>
      <dgm:t>
        <a:bodyPr/>
        <a:lstStyle/>
        <a:p>
          <a:endParaRPr lang="en-US"/>
        </a:p>
      </dgm:t>
    </dgm:pt>
    <dgm:pt modelId="{71653F6D-7EB0-43F5-8656-F386BC959C0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Обучение и творчество</a:t>
          </a:r>
        </a:p>
      </dgm:t>
    </dgm:pt>
    <dgm:pt modelId="{169C039C-2640-4834-841D-C6B3223013FF}" type="parTrans" cxnId="{B8532C58-AFEB-4F2C-896B-4FF783EF29C1}">
      <dgm:prSet/>
      <dgm:spPr/>
      <dgm:t>
        <a:bodyPr/>
        <a:lstStyle/>
        <a:p>
          <a:endParaRPr lang="en-US"/>
        </a:p>
      </dgm:t>
    </dgm:pt>
    <dgm:pt modelId="{EB091A03-B3C4-4DF6-9FAB-E4DCA0CB24DB}" type="sibTrans" cxnId="{B8532C58-AFEB-4F2C-896B-4FF783EF29C1}">
      <dgm:prSet/>
      <dgm:spPr/>
      <dgm:t>
        <a:bodyPr/>
        <a:lstStyle/>
        <a:p>
          <a:endParaRPr lang="en-US"/>
        </a:p>
      </dgm:t>
    </dgm:pt>
    <dgm:pt modelId="{35CDBAD7-6AF8-4571-99E6-FA0BB7804D5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Уроки информатики помогают ученикам комбинировать HTML и CSS, развивая творческие и технические навыки.</a:t>
          </a:r>
        </a:p>
      </dgm:t>
    </dgm:pt>
    <dgm:pt modelId="{3DBB8E0C-7F15-44F0-967D-AFB435BD715F}" type="parTrans" cxnId="{BA4846EE-868D-437E-B77F-199CBDE8BEEE}">
      <dgm:prSet/>
      <dgm:spPr/>
      <dgm:t>
        <a:bodyPr/>
        <a:lstStyle/>
        <a:p>
          <a:endParaRPr lang="en-US"/>
        </a:p>
      </dgm:t>
    </dgm:pt>
    <dgm:pt modelId="{10861160-374B-4902-A700-45184CBC3277}" type="sibTrans" cxnId="{BA4846EE-868D-437E-B77F-199CBDE8BEEE}">
      <dgm:prSet/>
      <dgm:spPr/>
      <dgm:t>
        <a:bodyPr/>
        <a:lstStyle/>
        <a:p>
          <a:endParaRPr lang="en-US"/>
        </a:p>
      </dgm:t>
    </dgm:pt>
    <dgm:pt modelId="{157810FD-906F-4A3F-AD4A-249E2408BE7B}" type="pres">
      <dgm:prSet presAssocID="{12B6B263-FAC7-47FF-B800-D98F76621465}" presName="Name0" presStyleCnt="0">
        <dgm:presLayoutVars>
          <dgm:dir/>
          <dgm:resizeHandles val="exact"/>
        </dgm:presLayoutVars>
      </dgm:prSet>
      <dgm:spPr/>
    </dgm:pt>
    <dgm:pt modelId="{CFE98F70-BB89-4C5E-B4AC-7C7EE0755CA0}" type="pres">
      <dgm:prSet presAssocID="{68073C17-CDDD-42E0-A3E2-558BCD3B265C}" presName="compNode" presStyleCnt="0"/>
      <dgm:spPr/>
    </dgm:pt>
    <dgm:pt modelId="{DB8069D6-B238-47A9-8AEB-07616E36562F}" type="pres">
      <dgm:prSet presAssocID="{68073C17-CDDD-42E0-A3E2-558BCD3B265C}" presName="pictRect" presStyleLbl="revTx" presStyleIdx="0" presStyleCnt="6">
        <dgm:presLayoutVars>
          <dgm:chMax val="0"/>
          <dgm:bulletEnabled/>
        </dgm:presLayoutVars>
      </dgm:prSet>
      <dgm:spPr/>
    </dgm:pt>
    <dgm:pt modelId="{3AAC8D27-6EB8-4687-AFB0-DE39D34813AE}" type="pres">
      <dgm:prSet presAssocID="{68073C17-CDDD-42E0-A3E2-558BCD3B265C}" presName="textRect" presStyleLbl="revTx" presStyleIdx="1" presStyleCnt="6">
        <dgm:presLayoutVars>
          <dgm:bulletEnabled/>
        </dgm:presLayoutVars>
      </dgm:prSet>
      <dgm:spPr/>
    </dgm:pt>
    <dgm:pt modelId="{30ABE43A-1221-4033-AFB9-637514966588}" type="pres">
      <dgm:prSet presAssocID="{49E8762A-D394-4A21-A2AB-C0FC2CDBD4CF}" presName="sibTrans" presStyleLbl="sibTrans2D1" presStyleIdx="0" presStyleCnt="0"/>
      <dgm:spPr/>
    </dgm:pt>
    <dgm:pt modelId="{77AE77E3-1B1E-4290-839E-7FF5F6F89E2F}" type="pres">
      <dgm:prSet presAssocID="{6543E2A8-A05A-40D6-99B9-99C1B3BEF77F}" presName="compNode" presStyleCnt="0"/>
      <dgm:spPr/>
    </dgm:pt>
    <dgm:pt modelId="{46BB02F6-700F-4CE7-9711-BE74F669A4C5}" type="pres">
      <dgm:prSet presAssocID="{6543E2A8-A05A-40D6-99B9-99C1B3BEF77F}" presName="pictRect" presStyleLbl="revTx" presStyleIdx="2" presStyleCnt="6">
        <dgm:presLayoutVars>
          <dgm:chMax val="0"/>
          <dgm:bulletEnabled/>
        </dgm:presLayoutVars>
      </dgm:prSet>
      <dgm:spPr/>
    </dgm:pt>
    <dgm:pt modelId="{FF2B41B7-E0F5-4D18-930A-D45F7EF8A2B7}" type="pres">
      <dgm:prSet presAssocID="{6543E2A8-A05A-40D6-99B9-99C1B3BEF77F}" presName="textRect" presStyleLbl="revTx" presStyleIdx="3" presStyleCnt="6">
        <dgm:presLayoutVars>
          <dgm:bulletEnabled/>
        </dgm:presLayoutVars>
      </dgm:prSet>
      <dgm:spPr/>
    </dgm:pt>
    <dgm:pt modelId="{DF8EA504-CAF1-4540-ACB5-FCB5973324EF}" type="pres">
      <dgm:prSet presAssocID="{83514649-2F0A-45A4-88C8-92461182B755}" presName="sibTrans" presStyleLbl="sibTrans2D1" presStyleIdx="0" presStyleCnt="0"/>
      <dgm:spPr/>
    </dgm:pt>
    <dgm:pt modelId="{9D677DBF-F169-4CF8-A05C-1F348CA84B5B}" type="pres">
      <dgm:prSet presAssocID="{71653F6D-7EB0-43F5-8656-F386BC959C08}" presName="compNode" presStyleCnt="0"/>
      <dgm:spPr/>
    </dgm:pt>
    <dgm:pt modelId="{BD600D18-D306-4A85-8328-427E89CB646F}" type="pres">
      <dgm:prSet presAssocID="{71653F6D-7EB0-43F5-8656-F386BC959C08}" presName="pictRect" presStyleLbl="revTx" presStyleIdx="4" presStyleCnt="6">
        <dgm:presLayoutVars>
          <dgm:chMax val="0"/>
          <dgm:bulletEnabled/>
        </dgm:presLayoutVars>
      </dgm:prSet>
      <dgm:spPr/>
    </dgm:pt>
    <dgm:pt modelId="{8EFE7F0E-9746-445F-9A20-125469D7C4A9}" type="pres">
      <dgm:prSet presAssocID="{71653F6D-7EB0-43F5-8656-F386BC959C08}" presName="textRect" presStyleLbl="revTx" presStyleIdx="5" presStyleCnt="6">
        <dgm:presLayoutVars>
          <dgm:bulletEnabled/>
        </dgm:presLayoutVars>
      </dgm:prSet>
      <dgm:spPr/>
    </dgm:pt>
  </dgm:ptLst>
  <dgm:cxnLst>
    <dgm:cxn modelId="{4C75F902-AA33-4758-80BF-059F3DDC0BDE}" type="presOf" srcId="{35CDBAD7-6AF8-4571-99E6-FA0BB7804D5D}" destId="{8EFE7F0E-9746-445F-9A20-125469D7C4A9}" srcOrd="0" destOrd="0" presId="urn:microsoft.com/office/officeart/2024/3/layout/hArchList1"/>
    <dgm:cxn modelId="{DD0E581D-268E-4EFE-B705-090B6D11B5B1}" type="presOf" srcId="{49E8762A-D394-4A21-A2AB-C0FC2CDBD4CF}" destId="{30ABE43A-1221-4033-AFB9-637514966588}" srcOrd="0" destOrd="0" presId="urn:microsoft.com/office/officeart/2024/3/layout/hArchList1"/>
    <dgm:cxn modelId="{498E6F25-FF6B-4219-839E-26FD6A74E740}" type="presOf" srcId="{68073C17-CDDD-42E0-A3E2-558BCD3B265C}" destId="{DB8069D6-B238-47A9-8AEB-07616E36562F}" srcOrd="0" destOrd="0" presId="urn:microsoft.com/office/officeart/2024/3/layout/hArchList1"/>
    <dgm:cxn modelId="{C32A512D-41E0-40D4-9274-C7F9822CC6A7}" srcId="{6543E2A8-A05A-40D6-99B9-99C1B3BEF77F}" destId="{AE1D1CBC-1BDF-4F9B-B8AE-7D7969529CAD}" srcOrd="0" destOrd="0" parTransId="{A54891E8-1B0E-4C3B-B315-5C1DD21859ED}" sibTransId="{ABB2CA94-CDCC-4DB5-A214-450D8EF0D92B}"/>
    <dgm:cxn modelId="{97064333-4FF1-4614-912B-C9F442BDB3C7}" type="presOf" srcId="{71653F6D-7EB0-43F5-8656-F386BC959C08}" destId="{BD600D18-D306-4A85-8328-427E89CB646F}" srcOrd="0" destOrd="0" presId="urn:microsoft.com/office/officeart/2024/3/layout/hArchList1"/>
    <dgm:cxn modelId="{66D5886D-7B20-4685-A75D-D1D70C7A0FC0}" type="presOf" srcId="{83514649-2F0A-45A4-88C8-92461182B755}" destId="{DF8EA504-CAF1-4540-ACB5-FCB5973324EF}" srcOrd="0" destOrd="0" presId="urn:microsoft.com/office/officeart/2024/3/layout/hArchList1"/>
    <dgm:cxn modelId="{E98A2057-BCB2-4E9D-B1CF-B464AD73BCB3}" srcId="{68073C17-CDDD-42E0-A3E2-558BCD3B265C}" destId="{3440DC6A-B7F7-4DD6-AE09-3A63FEF4A33C}" srcOrd="0" destOrd="0" parTransId="{C0135D14-3060-46C4-AB0E-F5424E8BA837}" sibTransId="{49A8DEBD-646E-457E-AE6A-90A96C1F5A6D}"/>
    <dgm:cxn modelId="{B8532C58-AFEB-4F2C-896B-4FF783EF29C1}" srcId="{12B6B263-FAC7-47FF-B800-D98F76621465}" destId="{71653F6D-7EB0-43F5-8656-F386BC959C08}" srcOrd="2" destOrd="0" parTransId="{169C039C-2640-4834-841D-C6B3223013FF}" sibTransId="{EB091A03-B3C4-4DF6-9FAB-E4DCA0CB24DB}"/>
    <dgm:cxn modelId="{50F83F8D-3D35-4718-A7F3-560217B57025}" type="presOf" srcId="{3440DC6A-B7F7-4DD6-AE09-3A63FEF4A33C}" destId="{3AAC8D27-6EB8-4687-AFB0-DE39D34813AE}" srcOrd="0" destOrd="0" presId="urn:microsoft.com/office/officeart/2024/3/layout/hArchList1"/>
    <dgm:cxn modelId="{3A166398-1562-4341-AB93-93D61C0A820D}" type="presOf" srcId="{AE1D1CBC-1BDF-4F9B-B8AE-7D7969529CAD}" destId="{FF2B41B7-E0F5-4D18-930A-D45F7EF8A2B7}" srcOrd="0" destOrd="0" presId="urn:microsoft.com/office/officeart/2024/3/layout/hArchList1"/>
    <dgm:cxn modelId="{7B64C0A9-9BF2-459E-808C-0DAB5BBAA497}" type="presOf" srcId="{6543E2A8-A05A-40D6-99B9-99C1B3BEF77F}" destId="{46BB02F6-700F-4CE7-9711-BE74F669A4C5}" srcOrd="0" destOrd="0" presId="urn:microsoft.com/office/officeart/2024/3/layout/hArchList1"/>
    <dgm:cxn modelId="{FC7918C6-EF6C-43E9-B8F8-471187684DFD}" srcId="{12B6B263-FAC7-47FF-B800-D98F76621465}" destId="{6543E2A8-A05A-40D6-99B9-99C1B3BEF77F}" srcOrd="1" destOrd="0" parTransId="{EADD72E9-321B-41F9-B74A-CC4266424224}" sibTransId="{83514649-2F0A-45A4-88C8-92461182B755}"/>
    <dgm:cxn modelId="{E01EE9DD-8DAC-4DD1-8445-0CC8FFEE0C1E}" type="presOf" srcId="{12B6B263-FAC7-47FF-B800-D98F76621465}" destId="{157810FD-906F-4A3F-AD4A-249E2408BE7B}" srcOrd="0" destOrd="0" presId="urn:microsoft.com/office/officeart/2024/3/layout/hArchList1"/>
    <dgm:cxn modelId="{A3B2DCE0-DEB8-48D9-B77D-1CAB9429064F}" srcId="{12B6B263-FAC7-47FF-B800-D98F76621465}" destId="{68073C17-CDDD-42E0-A3E2-558BCD3B265C}" srcOrd="0" destOrd="0" parTransId="{68BCD969-0CB1-431D-BF7F-91CCADCD1182}" sibTransId="{49E8762A-D394-4A21-A2AB-C0FC2CDBD4CF}"/>
    <dgm:cxn modelId="{BA4846EE-868D-437E-B77F-199CBDE8BEEE}" srcId="{71653F6D-7EB0-43F5-8656-F386BC959C08}" destId="{35CDBAD7-6AF8-4571-99E6-FA0BB7804D5D}" srcOrd="0" destOrd="0" parTransId="{3DBB8E0C-7F15-44F0-967D-AFB435BD715F}" sibTransId="{10861160-374B-4902-A700-45184CBC3277}"/>
    <dgm:cxn modelId="{B800C38B-F86A-4AFF-B51B-DC6EFDD86406}" type="presParOf" srcId="{157810FD-906F-4A3F-AD4A-249E2408BE7B}" destId="{CFE98F70-BB89-4C5E-B4AC-7C7EE0755CA0}" srcOrd="0" destOrd="0" presId="urn:microsoft.com/office/officeart/2024/3/layout/hArchList1"/>
    <dgm:cxn modelId="{C2014D3C-6F01-4D27-86F4-9AE40A859D48}" type="presParOf" srcId="{CFE98F70-BB89-4C5E-B4AC-7C7EE0755CA0}" destId="{DB8069D6-B238-47A9-8AEB-07616E36562F}" srcOrd="0" destOrd="0" presId="urn:microsoft.com/office/officeart/2024/3/layout/hArchList1"/>
    <dgm:cxn modelId="{4E60314F-D8BB-44A6-B541-BED201B3E2FD}" type="presParOf" srcId="{CFE98F70-BB89-4C5E-B4AC-7C7EE0755CA0}" destId="{3AAC8D27-6EB8-4687-AFB0-DE39D34813AE}" srcOrd="1" destOrd="0" presId="urn:microsoft.com/office/officeart/2024/3/layout/hArchList1"/>
    <dgm:cxn modelId="{CD19F2E7-610E-4F90-8D66-568649388C5F}" type="presParOf" srcId="{157810FD-906F-4A3F-AD4A-249E2408BE7B}" destId="{30ABE43A-1221-4033-AFB9-637514966588}" srcOrd="1" destOrd="0" presId="urn:microsoft.com/office/officeart/2024/3/layout/hArchList1"/>
    <dgm:cxn modelId="{F73CA0C3-706D-40B6-A2EC-07B663CC982A}" type="presParOf" srcId="{157810FD-906F-4A3F-AD4A-249E2408BE7B}" destId="{77AE77E3-1B1E-4290-839E-7FF5F6F89E2F}" srcOrd="2" destOrd="0" presId="urn:microsoft.com/office/officeart/2024/3/layout/hArchList1"/>
    <dgm:cxn modelId="{56EBBF51-6274-4485-92FF-AD6591B3BAD9}" type="presParOf" srcId="{77AE77E3-1B1E-4290-839E-7FF5F6F89E2F}" destId="{46BB02F6-700F-4CE7-9711-BE74F669A4C5}" srcOrd="0" destOrd="0" presId="urn:microsoft.com/office/officeart/2024/3/layout/hArchList1"/>
    <dgm:cxn modelId="{C472AE57-CF06-4A1D-8E58-6F05B7AD4A80}" type="presParOf" srcId="{77AE77E3-1B1E-4290-839E-7FF5F6F89E2F}" destId="{FF2B41B7-E0F5-4D18-930A-D45F7EF8A2B7}" srcOrd="1" destOrd="0" presId="urn:microsoft.com/office/officeart/2024/3/layout/hArchList1"/>
    <dgm:cxn modelId="{541E7862-ED3E-4E7F-8AE0-4F0A70DB752F}" type="presParOf" srcId="{157810FD-906F-4A3F-AD4A-249E2408BE7B}" destId="{DF8EA504-CAF1-4540-ACB5-FCB5973324EF}" srcOrd="3" destOrd="0" presId="urn:microsoft.com/office/officeart/2024/3/layout/hArchList1"/>
    <dgm:cxn modelId="{4A29210D-35A7-4699-B4FF-A7381AB66B3D}" type="presParOf" srcId="{157810FD-906F-4A3F-AD4A-249E2408BE7B}" destId="{9D677DBF-F169-4CF8-A05C-1F348CA84B5B}" srcOrd="4" destOrd="0" presId="urn:microsoft.com/office/officeart/2024/3/layout/hArchList1"/>
    <dgm:cxn modelId="{2E73897F-0DE7-4A7E-B2BA-B31672F3245C}" type="presParOf" srcId="{9D677DBF-F169-4CF8-A05C-1F348CA84B5B}" destId="{BD600D18-D306-4A85-8328-427E89CB646F}" srcOrd="0" destOrd="0" presId="urn:microsoft.com/office/officeart/2024/3/layout/hArchList1"/>
    <dgm:cxn modelId="{F0120DF6-F073-4937-AEF2-348EAB7724D0}" type="presParOf" srcId="{9D677DBF-F169-4CF8-A05C-1F348CA84B5B}" destId="{8EFE7F0E-9746-445F-9A20-125469D7C4A9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7BA9582-706B-46F9-B56E-86DF32F6FD7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A5A7CA-B817-4F8A-80CD-22818E439BB4}">
      <dgm:prSet/>
      <dgm:spPr/>
      <dgm:t>
        <a:bodyPr/>
        <a:lstStyle/>
        <a:p>
          <a:r>
            <a:rPr lang="ru-RU"/>
            <a:t>Существует </a:t>
          </a:r>
          <a:r>
            <a:rPr lang="ru-RU" b="1"/>
            <a:t>3 способа подключения CSS к HTML</a:t>
          </a:r>
          <a:r>
            <a:rPr lang="ru-RU"/>
            <a:t>:</a:t>
          </a:r>
          <a:endParaRPr lang="en-US"/>
        </a:p>
      </dgm:t>
    </dgm:pt>
    <dgm:pt modelId="{7F6A388A-FC57-4A6A-8747-7BAEBCDC7668}" type="parTrans" cxnId="{14A455AB-2ADD-4E76-8BCA-D3530770A52E}">
      <dgm:prSet/>
      <dgm:spPr/>
      <dgm:t>
        <a:bodyPr/>
        <a:lstStyle/>
        <a:p>
          <a:endParaRPr lang="en-US"/>
        </a:p>
      </dgm:t>
    </dgm:pt>
    <dgm:pt modelId="{082CA090-32CE-4C24-B5EA-E4440A220377}" type="sibTrans" cxnId="{14A455AB-2ADD-4E76-8BCA-D3530770A52E}">
      <dgm:prSet/>
      <dgm:spPr/>
      <dgm:t>
        <a:bodyPr/>
        <a:lstStyle/>
        <a:p>
          <a:endParaRPr lang="en-US"/>
        </a:p>
      </dgm:t>
    </dgm:pt>
    <dgm:pt modelId="{C390AD45-35FF-4FD2-A719-4158D14F0878}">
      <dgm:prSet/>
      <dgm:spPr/>
      <dgm:t>
        <a:bodyPr/>
        <a:lstStyle/>
        <a:p>
          <a:r>
            <a:rPr lang="ru-RU" b="1"/>
            <a:t>Внешний CSS</a:t>
          </a:r>
          <a:endParaRPr lang="en-US"/>
        </a:p>
      </dgm:t>
    </dgm:pt>
    <dgm:pt modelId="{FCA5A3D9-5CF2-4407-A49A-9E014BEC902E}" type="parTrans" cxnId="{2202DDCB-301D-4E3E-A939-7587B177F58B}">
      <dgm:prSet/>
      <dgm:spPr/>
      <dgm:t>
        <a:bodyPr/>
        <a:lstStyle/>
        <a:p>
          <a:endParaRPr lang="en-US"/>
        </a:p>
      </dgm:t>
    </dgm:pt>
    <dgm:pt modelId="{1F6C7B2A-19A2-49E5-B73E-731147107228}" type="sibTrans" cxnId="{2202DDCB-301D-4E3E-A939-7587B177F58B}">
      <dgm:prSet/>
      <dgm:spPr/>
      <dgm:t>
        <a:bodyPr/>
        <a:lstStyle/>
        <a:p>
          <a:endParaRPr lang="en-US"/>
        </a:p>
      </dgm:t>
    </dgm:pt>
    <dgm:pt modelId="{9772F065-7FE0-4C76-9A59-53585B3E22F6}">
      <dgm:prSet/>
      <dgm:spPr/>
      <dgm:t>
        <a:bodyPr/>
        <a:lstStyle/>
        <a:p>
          <a:r>
            <a:rPr lang="ru-RU" b="1"/>
            <a:t>Внутренний CSS</a:t>
          </a:r>
          <a:endParaRPr lang="en-US"/>
        </a:p>
      </dgm:t>
    </dgm:pt>
    <dgm:pt modelId="{E4D1348F-DE4D-41FA-9527-8D5C5D1DE707}" type="parTrans" cxnId="{29AF5595-C416-4740-B9AB-3C85570D2676}">
      <dgm:prSet/>
      <dgm:spPr/>
      <dgm:t>
        <a:bodyPr/>
        <a:lstStyle/>
        <a:p>
          <a:endParaRPr lang="en-US"/>
        </a:p>
      </dgm:t>
    </dgm:pt>
    <dgm:pt modelId="{8E9359B6-7CAA-4477-9610-88CCBA37D41E}" type="sibTrans" cxnId="{29AF5595-C416-4740-B9AB-3C85570D2676}">
      <dgm:prSet/>
      <dgm:spPr/>
      <dgm:t>
        <a:bodyPr/>
        <a:lstStyle/>
        <a:p>
          <a:endParaRPr lang="en-US"/>
        </a:p>
      </dgm:t>
    </dgm:pt>
    <dgm:pt modelId="{88144DEF-A753-414E-95DC-81CC11988017}">
      <dgm:prSet/>
      <dgm:spPr/>
      <dgm:t>
        <a:bodyPr/>
        <a:lstStyle/>
        <a:p>
          <a:r>
            <a:rPr lang="ru-RU" b="1"/>
            <a:t>Встроенный CSS</a:t>
          </a:r>
          <a:endParaRPr lang="en-US"/>
        </a:p>
      </dgm:t>
    </dgm:pt>
    <dgm:pt modelId="{05C1517E-D3DC-48FC-81D0-E7B14A8F5519}" type="parTrans" cxnId="{F30E7D08-9220-435B-A48F-CEF86198ECC2}">
      <dgm:prSet/>
      <dgm:spPr/>
      <dgm:t>
        <a:bodyPr/>
        <a:lstStyle/>
        <a:p>
          <a:endParaRPr lang="en-US"/>
        </a:p>
      </dgm:t>
    </dgm:pt>
    <dgm:pt modelId="{CFBD2FE5-35F1-4513-8746-F499316DA5CE}" type="sibTrans" cxnId="{F30E7D08-9220-435B-A48F-CEF86198ECC2}">
      <dgm:prSet/>
      <dgm:spPr/>
      <dgm:t>
        <a:bodyPr/>
        <a:lstStyle/>
        <a:p>
          <a:endParaRPr lang="en-US"/>
        </a:p>
      </dgm:t>
    </dgm:pt>
    <dgm:pt modelId="{A480D99C-31DB-4E2E-836F-244C91663B2B}" type="pres">
      <dgm:prSet presAssocID="{27BA9582-706B-46F9-B56E-86DF32F6FD75}" presName="root" presStyleCnt="0">
        <dgm:presLayoutVars>
          <dgm:dir/>
          <dgm:resizeHandles val="exact"/>
        </dgm:presLayoutVars>
      </dgm:prSet>
      <dgm:spPr/>
    </dgm:pt>
    <dgm:pt modelId="{74021A24-5031-4F8A-8864-D8D9BEF81971}" type="pres">
      <dgm:prSet presAssocID="{71A5A7CA-B817-4F8A-80CD-22818E439BB4}" presName="compNode" presStyleCnt="0"/>
      <dgm:spPr/>
    </dgm:pt>
    <dgm:pt modelId="{F55C39D2-0208-4C46-8825-A4828584C886}" type="pres">
      <dgm:prSet presAssocID="{71A5A7CA-B817-4F8A-80CD-22818E439BB4}" presName="bgRect" presStyleLbl="bgShp" presStyleIdx="0" presStyleCnt="4"/>
      <dgm:spPr/>
    </dgm:pt>
    <dgm:pt modelId="{1868CE64-D2C5-4433-B254-782524177555}" type="pres">
      <dgm:prSet presAssocID="{71A5A7CA-B817-4F8A-80CD-22818E439BB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Монитор"/>
        </a:ext>
      </dgm:extLst>
    </dgm:pt>
    <dgm:pt modelId="{71CD65C9-3B4C-4FD3-AB29-AECCC960F2E3}" type="pres">
      <dgm:prSet presAssocID="{71A5A7CA-B817-4F8A-80CD-22818E439BB4}" presName="spaceRect" presStyleCnt="0"/>
      <dgm:spPr/>
    </dgm:pt>
    <dgm:pt modelId="{FA1B4E5F-0E1F-4D17-B807-810C82C21101}" type="pres">
      <dgm:prSet presAssocID="{71A5A7CA-B817-4F8A-80CD-22818E439BB4}" presName="parTx" presStyleLbl="revTx" presStyleIdx="0" presStyleCnt="4">
        <dgm:presLayoutVars>
          <dgm:chMax val="0"/>
          <dgm:chPref val="0"/>
        </dgm:presLayoutVars>
      </dgm:prSet>
      <dgm:spPr/>
    </dgm:pt>
    <dgm:pt modelId="{2B011F1E-99BE-44D7-9FC1-23F9BBA3996D}" type="pres">
      <dgm:prSet presAssocID="{082CA090-32CE-4C24-B5EA-E4440A220377}" presName="sibTrans" presStyleCnt="0"/>
      <dgm:spPr/>
    </dgm:pt>
    <dgm:pt modelId="{E9A301A5-8583-4643-9482-E7D52A55824D}" type="pres">
      <dgm:prSet presAssocID="{C390AD45-35FF-4FD2-A719-4158D14F0878}" presName="compNode" presStyleCnt="0"/>
      <dgm:spPr/>
    </dgm:pt>
    <dgm:pt modelId="{62896778-D779-459C-B72C-6B8EBEFC83AF}" type="pres">
      <dgm:prSet presAssocID="{C390AD45-35FF-4FD2-A719-4158D14F0878}" presName="bgRect" presStyleLbl="bgShp" presStyleIdx="1" presStyleCnt="4"/>
      <dgm:spPr/>
    </dgm:pt>
    <dgm:pt modelId="{A2CD72D6-DF28-4853-BDF1-7B30A42B5492}" type="pres">
      <dgm:prSet presAssocID="{C390AD45-35FF-4FD2-A719-4158D14F087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Флажок"/>
        </a:ext>
      </dgm:extLst>
    </dgm:pt>
    <dgm:pt modelId="{E1F503C5-85CD-44CB-AE1B-15E42C0C799F}" type="pres">
      <dgm:prSet presAssocID="{C390AD45-35FF-4FD2-A719-4158D14F0878}" presName="spaceRect" presStyleCnt="0"/>
      <dgm:spPr/>
    </dgm:pt>
    <dgm:pt modelId="{17C22BDB-839D-4B97-B4A0-1A71C9C0C4CF}" type="pres">
      <dgm:prSet presAssocID="{C390AD45-35FF-4FD2-A719-4158D14F0878}" presName="parTx" presStyleLbl="revTx" presStyleIdx="1" presStyleCnt="4">
        <dgm:presLayoutVars>
          <dgm:chMax val="0"/>
          <dgm:chPref val="0"/>
        </dgm:presLayoutVars>
      </dgm:prSet>
      <dgm:spPr/>
    </dgm:pt>
    <dgm:pt modelId="{1897F1B6-3CDC-4661-945B-A10D3689C4DE}" type="pres">
      <dgm:prSet presAssocID="{1F6C7B2A-19A2-49E5-B73E-731147107228}" presName="sibTrans" presStyleCnt="0"/>
      <dgm:spPr/>
    </dgm:pt>
    <dgm:pt modelId="{F6E6F513-4C8D-4DE5-8661-AD1B36D956F8}" type="pres">
      <dgm:prSet presAssocID="{9772F065-7FE0-4C76-9A59-53585B3E22F6}" presName="compNode" presStyleCnt="0"/>
      <dgm:spPr/>
    </dgm:pt>
    <dgm:pt modelId="{B68918FA-07F0-4985-8D94-FB3FC70D91B4}" type="pres">
      <dgm:prSet presAssocID="{9772F065-7FE0-4C76-9A59-53585B3E22F6}" presName="bgRect" presStyleLbl="bgShp" presStyleIdx="2" presStyleCnt="4"/>
      <dgm:spPr/>
    </dgm:pt>
    <dgm:pt modelId="{014B3BD4-3DDD-45C3-8E35-991909A5B6D4}" type="pres">
      <dgm:prSet presAssocID="{9772F065-7FE0-4C76-9A59-53585B3E22F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Пользователь"/>
        </a:ext>
      </dgm:extLst>
    </dgm:pt>
    <dgm:pt modelId="{0D1098EC-E4DF-4515-8F82-B1AAAA51D4A6}" type="pres">
      <dgm:prSet presAssocID="{9772F065-7FE0-4C76-9A59-53585B3E22F6}" presName="spaceRect" presStyleCnt="0"/>
      <dgm:spPr/>
    </dgm:pt>
    <dgm:pt modelId="{941A1815-1C73-45DF-9642-E677E9B78005}" type="pres">
      <dgm:prSet presAssocID="{9772F065-7FE0-4C76-9A59-53585B3E22F6}" presName="parTx" presStyleLbl="revTx" presStyleIdx="2" presStyleCnt="4">
        <dgm:presLayoutVars>
          <dgm:chMax val="0"/>
          <dgm:chPref val="0"/>
        </dgm:presLayoutVars>
      </dgm:prSet>
      <dgm:spPr/>
    </dgm:pt>
    <dgm:pt modelId="{C8FD5ED6-BFDE-46FD-AB73-93B3C42C8CE9}" type="pres">
      <dgm:prSet presAssocID="{8E9359B6-7CAA-4477-9610-88CCBA37D41E}" presName="sibTrans" presStyleCnt="0"/>
      <dgm:spPr/>
    </dgm:pt>
    <dgm:pt modelId="{DA8E584C-5EB5-4C99-AB68-98EE1AC5A3CD}" type="pres">
      <dgm:prSet presAssocID="{88144DEF-A753-414E-95DC-81CC11988017}" presName="compNode" presStyleCnt="0"/>
      <dgm:spPr/>
    </dgm:pt>
    <dgm:pt modelId="{8BA8D712-35A9-4E67-9A23-1FEE32535B24}" type="pres">
      <dgm:prSet presAssocID="{88144DEF-A753-414E-95DC-81CC11988017}" presName="bgRect" presStyleLbl="bgShp" presStyleIdx="3" presStyleCnt="4"/>
      <dgm:spPr/>
    </dgm:pt>
    <dgm:pt modelId="{ADF207A0-AE1B-4434-BDB7-54916303EA37}" type="pres">
      <dgm:prSet presAssocID="{88144DEF-A753-414E-95DC-81CC1198801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Компьютер"/>
        </a:ext>
      </dgm:extLst>
    </dgm:pt>
    <dgm:pt modelId="{89B8FD3C-41E9-461D-8350-1D897875C74C}" type="pres">
      <dgm:prSet presAssocID="{88144DEF-A753-414E-95DC-81CC11988017}" presName="spaceRect" presStyleCnt="0"/>
      <dgm:spPr/>
    </dgm:pt>
    <dgm:pt modelId="{F958F9BF-5E97-4472-B418-31DED96F1A4B}" type="pres">
      <dgm:prSet presAssocID="{88144DEF-A753-414E-95DC-81CC1198801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30E7D08-9220-435B-A48F-CEF86198ECC2}" srcId="{27BA9582-706B-46F9-B56E-86DF32F6FD75}" destId="{88144DEF-A753-414E-95DC-81CC11988017}" srcOrd="3" destOrd="0" parTransId="{05C1517E-D3DC-48FC-81D0-E7B14A8F5519}" sibTransId="{CFBD2FE5-35F1-4513-8746-F499316DA5CE}"/>
    <dgm:cxn modelId="{5C34BC0C-1F14-40F0-9DF4-5E1D2615CE11}" type="presOf" srcId="{71A5A7CA-B817-4F8A-80CD-22818E439BB4}" destId="{FA1B4E5F-0E1F-4D17-B807-810C82C21101}" srcOrd="0" destOrd="0" presId="urn:microsoft.com/office/officeart/2018/2/layout/IconVerticalSolidList"/>
    <dgm:cxn modelId="{9EC10A41-F322-445A-A894-BBAE3AE8625E}" type="presOf" srcId="{9772F065-7FE0-4C76-9A59-53585B3E22F6}" destId="{941A1815-1C73-45DF-9642-E677E9B78005}" srcOrd="0" destOrd="0" presId="urn:microsoft.com/office/officeart/2018/2/layout/IconVerticalSolidList"/>
    <dgm:cxn modelId="{29AF5595-C416-4740-B9AB-3C85570D2676}" srcId="{27BA9582-706B-46F9-B56E-86DF32F6FD75}" destId="{9772F065-7FE0-4C76-9A59-53585B3E22F6}" srcOrd="2" destOrd="0" parTransId="{E4D1348F-DE4D-41FA-9527-8D5C5D1DE707}" sibTransId="{8E9359B6-7CAA-4477-9610-88CCBA37D41E}"/>
    <dgm:cxn modelId="{14A455AB-2ADD-4E76-8BCA-D3530770A52E}" srcId="{27BA9582-706B-46F9-B56E-86DF32F6FD75}" destId="{71A5A7CA-B817-4F8A-80CD-22818E439BB4}" srcOrd="0" destOrd="0" parTransId="{7F6A388A-FC57-4A6A-8747-7BAEBCDC7668}" sibTransId="{082CA090-32CE-4C24-B5EA-E4440A220377}"/>
    <dgm:cxn modelId="{2202DDCB-301D-4E3E-A939-7587B177F58B}" srcId="{27BA9582-706B-46F9-B56E-86DF32F6FD75}" destId="{C390AD45-35FF-4FD2-A719-4158D14F0878}" srcOrd="1" destOrd="0" parTransId="{FCA5A3D9-5CF2-4407-A49A-9E014BEC902E}" sibTransId="{1F6C7B2A-19A2-49E5-B73E-731147107228}"/>
    <dgm:cxn modelId="{D944F9D6-F162-4D55-93F0-56B87D7A12F3}" type="presOf" srcId="{88144DEF-A753-414E-95DC-81CC11988017}" destId="{F958F9BF-5E97-4472-B418-31DED96F1A4B}" srcOrd="0" destOrd="0" presId="urn:microsoft.com/office/officeart/2018/2/layout/IconVerticalSolidList"/>
    <dgm:cxn modelId="{6301B7EF-12A6-4046-9DB1-F6D2201B6151}" type="presOf" srcId="{27BA9582-706B-46F9-B56E-86DF32F6FD75}" destId="{A480D99C-31DB-4E2E-836F-244C91663B2B}" srcOrd="0" destOrd="0" presId="urn:microsoft.com/office/officeart/2018/2/layout/IconVerticalSolidList"/>
    <dgm:cxn modelId="{DC5164F7-0FA3-43AC-BC47-98E1FDDAE2BD}" type="presOf" srcId="{C390AD45-35FF-4FD2-A719-4158D14F0878}" destId="{17C22BDB-839D-4B97-B4A0-1A71C9C0C4CF}" srcOrd="0" destOrd="0" presId="urn:microsoft.com/office/officeart/2018/2/layout/IconVerticalSolidList"/>
    <dgm:cxn modelId="{50C14CC6-86A3-4154-9C80-4873840EA276}" type="presParOf" srcId="{A480D99C-31DB-4E2E-836F-244C91663B2B}" destId="{74021A24-5031-4F8A-8864-D8D9BEF81971}" srcOrd="0" destOrd="0" presId="urn:microsoft.com/office/officeart/2018/2/layout/IconVerticalSolidList"/>
    <dgm:cxn modelId="{31B05101-7237-4132-AD8E-256E8BE2D716}" type="presParOf" srcId="{74021A24-5031-4F8A-8864-D8D9BEF81971}" destId="{F55C39D2-0208-4C46-8825-A4828584C886}" srcOrd="0" destOrd="0" presId="urn:microsoft.com/office/officeart/2018/2/layout/IconVerticalSolidList"/>
    <dgm:cxn modelId="{D58539FB-F031-494D-8139-60897662AE1B}" type="presParOf" srcId="{74021A24-5031-4F8A-8864-D8D9BEF81971}" destId="{1868CE64-D2C5-4433-B254-782524177555}" srcOrd="1" destOrd="0" presId="urn:microsoft.com/office/officeart/2018/2/layout/IconVerticalSolidList"/>
    <dgm:cxn modelId="{83F40845-6DE8-4037-A944-567D2F15B97F}" type="presParOf" srcId="{74021A24-5031-4F8A-8864-D8D9BEF81971}" destId="{71CD65C9-3B4C-4FD3-AB29-AECCC960F2E3}" srcOrd="2" destOrd="0" presId="urn:microsoft.com/office/officeart/2018/2/layout/IconVerticalSolidList"/>
    <dgm:cxn modelId="{26231C18-31C7-4C58-B47F-D62799755441}" type="presParOf" srcId="{74021A24-5031-4F8A-8864-D8D9BEF81971}" destId="{FA1B4E5F-0E1F-4D17-B807-810C82C21101}" srcOrd="3" destOrd="0" presId="urn:microsoft.com/office/officeart/2018/2/layout/IconVerticalSolidList"/>
    <dgm:cxn modelId="{A90D0F20-2A1E-43D9-AEC5-3A77D02414D3}" type="presParOf" srcId="{A480D99C-31DB-4E2E-836F-244C91663B2B}" destId="{2B011F1E-99BE-44D7-9FC1-23F9BBA3996D}" srcOrd="1" destOrd="0" presId="urn:microsoft.com/office/officeart/2018/2/layout/IconVerticalSolidList"/>
    <dgm:cxn modelId="{79469122-9598-4DFE-A91F-A6B705720A05}" type="presParOf" srcId="{A480D99C-31DB-4E2E-836F-244C91663B2B}" destId="{E9A301A5-8583-4643-9482-E7D52A55824D}" srcOrd="2" destOrd="0" presId="urn:microsoft.com/office/officeart/2018/2/layout/IconVerticalSolidList"/>
    <dgm:cxn modelId="{E3F57424-E7C6-4B81-99E0-01C898645B2C}" type="presParOf" srcId="{E9A301A5-8583-4643-9482-E7D52A55824D}" destId="{62896778-D779-459C-B72C-6B8EBEFC83AF}" srcOrd="0" destOrd="0" presId="urn:microsoft.com/office/officeart/2018/2/layout/IconVerticalSolidList"/>
    <dgm:cxn modelId="{234E4EAA-AE9E-4CE0-94CC-53C7BA006698}" type="presParOf" srcId="{E9A301A5-8583-4643-9482-E7D52A55824D}" destId="{A2CD72D6-DF28-4853-BDF1-7B30A42B5492}" srcOrd="1" destOrd="0" presId="urn:microsoft.com/office/officeart/2018/2/layout/IconVerticalSolidList"/>
    <dgm:cxn modelId="{F3E2C605-6F01-4F89-8D18-3120BB3EC165}" type="presParOf" srcId="{E9A301A5-8583-4643-9482-E7D52A55824D}" destId="{E1F503C5-85CD-44CB-AE1B-15E42C0C799F}" srcOrd="2" destOrd="0" presId="urn:microsoft.com/office/officeart/2018/2/layout/IconVerticalSolidList"/>
    <dgm:cxn modelId="{5F4A6FB0-A1FF-4AF3-92FF-3E73221A5EF2}" type="presParOf" srcId="{E9A301A5-8583-4643-9482-E7D52A55824D}" destId="{17C22BDB-839D-4B97-B4A0-1A71C9C0C4CF}" srcOrd="3" destOrd="0" presId="urn:microsoft.com/office/officeart/2018/2/layout/IconVerticalSolidList"/>
    <dgm:cxn modelId="{BB4B5F16-C7D0-4D4D-93AC-C8B2118969DF}" type="presParOf" srcId="{A480D99C-31DB-4E2E-836F-244C91663B2B}" destId="{1897F1B6-3CDC-4661-945B-A10D3689C4DE}" srcOrd="3" destOrd="0" presId="urn:microsoft.com/office/officeart/2018/2/layout/IconVerticalSolidList"/>
    <dgm:cxn modelId="{14BD70DA-0A7F-40E1-8DD4-F4CDF78F44CB}" type="presParOf" srcId="{A480D99C-31DB-4E2E-836F-244C91663B2B}" destId="{F6E6F513-4C8D-4DE5-8661-AD1B36D956F8}" srcOrd="4" destOrd="0" presId="urn:microsoft.com/office/officeart/2018/2/layout/IconVerticalSolidList"/>
    <dgm:cxn modelId="{5A4228B9-3BA3-4A31-BA0E-705592F9FA1F}" type="presParOf" srcId="{F6E6F513-4C8D-4DE5-8661-AD1B36D956F8}" destId="{B68918FA-07F0-4985-8D94-FB3FC70D91B4}" srcOrd="0" destOrd="0" presId="urn:microsoft.com/office/officeart/2018/2/layout/IconVerticalSolidList"/>
    <dgm:cxn modelId="{E73F8D2E-9CBE-4127-BAD1-B2B8883A7C06}" type="presParOf" srcId="{F6E6F513-4C8D-4DE5-8661-AD1B36D956F8}" destId="{014B3BD4-3DDD-45C3-8E35-991909A5B6D4}" srcOrd="1" destOrd="0" presId="urn:microsoft.com/office/officeart/2018/2/layout/IconVerticalSolidList"/>
    <dgm:cxn modelId="{B7CEF0E5-10FF-43C6-BE31-F49C83243729}" type="presParOf" srcId="{F6E6F513-4C8D-4DE5-8661-AD1B36D956F8}" destId="{0D1098EC-E4DF-4515-8F82-B1AAAA51D4A6}" srcOrd="2" destOrd="0" presId="urn:microsoft.com/office/officeart/2018/2/layout/IconVerticalSolidList"/>
    <dgm:cxn modelId="{FF0DD9F4-B156-4B24-B3AA-DC83D1E86A93}" type="presParOf" srcId="{F6E6F513-4C8D-4DE5-8661-AD1B36D956F8}" destId="{941A1815-1C73-45DF-9642-E677E9B78005}" srcOrd="3" destOrd="0" presId="urn:microsoft.com/office/officeart/2018/2/layout/IconVerticalSolidList"/>
    <dgm:cxn modelId="{DA89A906-A47B-4349-BBC8-2D6DCE20A346}" type="presParOf" srcId="{A480D99C-31DB-4E2E-836F-244C91663B2B}" destId="{C8FD5ED6-BFDE-46FD-AB73-93B3C42C8CE9}" srcOrd="5" destOrd="0" presId="urn:microsoft.com/office/officeart/2018/2/layout/IconVerticalSolidList"/>
    <dgm:cxn modelId="{16921F96-6FB9-4C28-972C-B78CDE113A67}" type="presParOf" srcId="{A480D99C-31DB-4E2E-836F-244C91663B2B}" destId="{DA8E584C-5EB5-4C99-AB68-98EE1AC5A3CD}" srcOrd="6" destOrd="0" presId="urn:microsoft.com/office/officeart/2018/2/layout/IconVerticalSolidList"/>
    <dgm:cxn modelId="{0D4404E4-F316-413D-80E0-E334B6A2F185}" type="presParOf" srcId="{DA8E584C-5EB5-4C99-AB68-98EE1AC5A3CD}" destId="{8BA8D712-35A9-4E67-9A23-1FEE32535B24}" srcOrd="0" destOrd="0" presId="urn:microsoft.com/office/officeart/2018/2/layout/IconVerticalSolidList"/>
    <dgm:cxn modelId="{2C345E83-A3CB-419A-AFE8-99675C9BE97C}" type="presParOf" srcId="{DA8E584C-5EB5-4C99-AB68-98EE1AC5A3CD}" destId="{ADF207A0-AE1B-4434-BDB7-54916303EA37}" srcOrd="1" destOrd="0" presId="urn:microsoft.com/office/officeart/2018/2/layout/IconVerticalSolidList"/>
    <dgm:cxn modelId="{CA4AF5A1-D73C-41F1-8B61-57BE0375E8AC}" type="presParOf" srcId="{DA8E584C-5EB5-4C99-AB68-98EE1AC5A3CD}" destId="{89B8FD3C-41E9-461D-8350-1D897875C74C}" srcOrd="2" destOrd="0" presId="urn:microsoft.com/office/officeart/2018/2/layout/IconVerticalSolidList"/>
    <dgm:cxn modelId="{EE125EC4-7EE0-40B7-AA66-504AB1ECAE4B}" type="presParOf" srcId="{DA8E584C-5EB5-4C99-AB68-98EE1AC5A3CD}" destId="{F958F9BF-5E97-4472-B418-31DED96F1A4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961A42C-01B8-4D2E-AE55-D80638CED30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1AFB479-FFD7-40E6-8AC9-B6326A585862}">
      <dgm:prSet/>
      <dgm:spPr/>
      <dgm:t>
        <a:bodyPr/>
        <a:lstStyle/>
        <a:p>
          <a:r>
            <a:rPr lang="ru-RU" b="1"/>
            <a:t>Внешний CSS</a:t>
          </a:r>
          <a:r>
            <a:rPr lang="ru-RU"/>
            <a:t> — это отдельный файл с расширением .css.</a:t>
          </a:r>
          <a:endParaRPr lang="en-US"/>
        </a:p>
      </dgm:t>
    </dgm:pt>
    <dgm:pt modelId="{32E5B8FA-C812-4D0E-AE0B-F649C95B6620}" type="parTrans" cxnId="{DCA6A2D2-9CB9-4A40-8CEB-63E40A88D331}">
      <dgm:prSet/>
      <dgm:spPr/>
      <dgm:t>
        <a:bodyPr/>
        <a:lstStyle/>
        <a:p>
          <a:endParaRPr lang="en-US"/>
        </a:p>
      </dgm:t>
    </dgm:pt>
    <dgm:pt modelId="{8F19D0C0-CCD3-48F1-B1CE-6D852F54B2E3}" type="sibTrans" cxnId="{DCA6A2D2-9CB9-4A40-8CEB-63E40A88D331}">
      <dgm:prSet/>
      <dgm:spPr/>
      <dgm:t>
        <a:bodyPr/>
        <a:lstStyle/>
        <a:p>
          <a:endParaRPr lang="en-US"/>
        </a:p>
      </dgm:t>
    </dgm:pt>
    <dgm:pt modelId="{FE3D8DDA-BCCC-4368-B4A8-ECAA81ABCF95}">
      <dgm:prSet/>
      <dgm:spPr/>
      <dgm:t>
        <a:bodyPr/>
        <a:lstStyle/>
        <a:p>
          <a:r>
            <a:rPr lang="ru-RU"/>
            <a:t>Он подключается к HTML‑странице в разделе &lt;head&gt;.</a:t>
          </a:r>
          <a:endParaRPr lang="en-US"/>
        </a:p>
      </dgm:t>
    </dgm:pt>
    <dgm:pt modelId="{2EDF4071-756F-4571-8FC0-01B264260980}" type="parTrans" cxnId="{D66B97CD-1876-4BF3-8686-6DFD929DAE5A}">
      <dgm:prSet/>
      <dgm:spPr/>
      <dgm:t>
        <a:bodyPr/>
        <a:lstStyle/>
        <a:p>
          <a:endParaRPr lang="en-US"/>
        </a:p>
      </dgm:t>
    </dgm:pt>
    <dgm:pt modelId="{F3759138-B97B-4CB7-BB99-8F4E3656C7E5}" type="sibTrans" cxnId="{D66B97CD-1876-4BF3-8686-6DFD929DAE5A}">
      <dgm:prSet/>
      <dgm:spPr/>
      <dgm:t>
        <a:bodyPr/>
        <a:lstStyle/>
        <a:p>
          <a:endParaRPr lang="en-US"/>
        </a:p>
      </dgm:t>
    </dgm:pt>
    <dgm:pt modelId="{792E02B5-55B0-4068-B014-B3A6BACB57FB}">
      <dgm:prSet/>
      <dgm:spPr/>
      <dgm:t>
        <a:bodyPr/>
        <a:lstStyle/>
        <a:p>
          <a:r>
            <a:rPr lang="ru-RU"/>
            <a:t>Преимущества:</a:t>
          </a:r>
          <a:endParaRPr lang="en-US"/>
        </a:p>
      </dgm:t>
    </dgm:pt>
    <dgm:pt modelId="{0CD69A84-8CC9-4AD9-B7C9-8680174DB260}" type="parTrans" cxnId="{ECE72216-D8AC-4FB5-A309-34395C5C10DF}">
      <dgm:prSet/>
      <dgm:spPr/>
      <dgm:t>
        <a:bodyPr/>
        <a:lstStyle/>
        <a:p>
          <a:endParaRPr lang="en-US"/>
        </a:p>
      </dgm:t>
    </dgm:pt>
    <dgm:pt modelId="{4E1F3762-18D9-4F10-9E3B-389ABE592955}" type="sibTrans" cxnId="{ECE72216-D8AC-4FB5-A309-34395C5C10DF}">
      <dgm:prSet/>
      <dgm:spPr/>
      <dgm:t>
        <a:bodyPr/>
        <a:lstStyle/>
        <a:p>
          <a:endParaRPr lang="en-US"/>
        </a:p>
      </dgm:t>
    </dgm:pt>
    <dgm:pt modelId="{CF4BA792-D305-4272-B56E-5BC3DB5DC7C8}">
      <dgm:prSet/>
      <dgm:spPr/>
      <dgm:t>
        <a:bodyPr/>
        <a:lstStyle/>
        <a:p>
          <a:r>
            <a:rPr lang="ru-RU"/>
            <a:t>один файл — для многих страниц</a:t>
          </a:r>
          <a:endParaRPr lang="en-US"/>
        </a:p>
      </dgm:t>
    </dgm:pt>
    <dgm:pt modelId="{7BF14C23-03FD-4994-ABDC-C08F96D869B5}" type="parTrans" cxnId="{B7694A3C-02AC-49DE-8C4F-35DD8A2AB04E}">
      <dgm:prSet/>
      <dgm:spPr/>
      <dgm:t>
        <a:bodyPr/>
        <a:lstStyle/>
        <a:p>
          <a:endParaRPr lang="en-US"/>
        </a:p>
      </dgm:t>
    </dgm:pt>
    <dgm:pt modelId="{D3DD6AC6-9F8A-4151-89AF-0112131A7529}" type="sibTrans" cxnId="{B7694A3C-02AC-49DE-8C4F-35DD8A2AB04E}">
      <dgm:prSet/>
      <dgm:spPr/>
      <dgm:t>
        <a:bodyPr/>
        <a:lstStyle/>
        <a:p>
          <a:endParaRPr lang="en-US"/>
        </a:p>
      </dgm:t>
    </dgm:pt>
    <dgm:pt modelId="{DF090CCB-58A0-4BD9-95B6-24C4FD194757}">
      <dgm:prSet/>
      <dgm:spPr/>
      <dgm:t>
        <a:bodyPr/>
        <a:lstStyle/>
        <a:p>
          <a:r>
            <a:rPr lang="ru-RU"/>
            <a:t>удобство и порядок</a:t>
          </a:r>
          <a:endParaRPr lang="en-US"/>
        </a:p>
      </dgm:t>
    </dgm:pt>
    <dgm:pt modelId="{91DAF787-9CB3-443E-82B8-FBA2CA737B28}" type="parTrans" cxnId="{91503893-DDB1-4696-97D1-02409142A7C4}">
      <dgm:prSet/>
      <dgm:spPr/>
      <dgm:t>
        <a:bodyPr/>
        <a:lstStyle/>
        <a:p>
          <a:endParaRPr lang="en-US"/>
        </a:p>
      </dgm:t>
    </dgm:pt>
    <dgm:pt modelId="{9F41C1B8-BD64-41F8-A9A5-70B1A1D717A2}" type="sibTrans" cxnId="{91503893-DDB1-4696-97D1-02409142A7C4}">
      <dgm:prSet/>
      <dgm:spPr/>
      <dgm:t>
        <a:bodyPr/>
        <a:lstStyle/>
        <a:p>
          <a:endParaRPr lang="en-US"/>
        </a:p>
      </dgm:t>
    </dgm:pt>
    <dgm:pt modelId="{660E1AAF-7184-4881-8ABA-7A32E8598E07}">
      <dgm:prSet/>
      <dgm:spPr/>
      <dgm:t>
        <a:bodyPr/>
        <a:lstStyle/>
        <a:p>
          <a:r>
            <a:rPr lang="ru-RU"/>
            <a:t>самый правильный способ</a:t>
          </a:r>
          <a:endParaRPr lang="en-US"/>
        </a:p>
      </dgm:t>
    </dgm:pt>
    <dgm:pt modelId="{DB0AA3AB-8D57-4789-855A-527F38236642}" type="parTrans" cxnId="{499234D2-9E2B-4488-AC1E-3212E298DD4D}">
      <dgm:prSet/>
      <dgm:spPr/>
      <dgm:t>
        <a:bodyPr/>
        <a:lstStyle/>
        <a:p>
          <a:endParaRPr lang="en-US"/>
        </a:p>
      </dgm:t>
    </dgm:pt>
    <dgm:pt modelId="{E3FED933-845A-4F47-A196-D287789D159D}" type="sibTrans" cxnId="{499234D2-9E2B-4488-AC1E-3212E298DD4D}">
      <dgm:prSet/>
      <dgm:spPr/>
      <dgm:t>
        <a:bodyPr/>
        <a:lstStyle/>
        <a:p>
          <a:endParaRPr lang="en-US"/>
        </a:p>
      </dgm:t>
    </dgm:pt>
    <dgm:pt modelId="{50FCDBCD-47FA-425C-A724-6FB4FDF217B0}" type="pres">
      <dgm:prSet presAssocID="{F961A42C-01B8-4D2E-AE55-D80638CED301}" presName="vert0" presStyleCnt="0">
        <dgm:presLayoutVars>
          <dgm:dir/>
          <dgm:animOne val="branch"/>
          <dgm:animLvl val="lvl"/>
        </dgm:presLayoutVars>
      </dgm:prSet>
      <dgm:spPr/>
    </dgm:pt>
    <dgm:pt modelId="{D4BFAD34-0B44-41D6-8DD8-3CB5084961A5}" type="pres">
      <dgm:prSet presAssocID="{71AFB479-FFD7-40E6-8AC9-B6326A585862}" presName="thickLine" presStyleLbl="alignNode1" presStyleIdx="0" presStyleCnt="6"/>
      <dgm:spPr/>
    </dgm:pt>
    <dgm:pt modelId="{01A9B621-CA63-4EEF-B924-A218DB6D88D9}" type="pres">
      <dgm:prSet presAssocID="{71AFB479-FFD7-40E6-8AC9-B6326A585862}" presName="horz1" presStyleCnt="0"/>
      <dgm:spPr/>
    </dgm:pt>
    <dgm:pt modelId="{2C0C8EB7-AEF3-428B-8366-C7C67951E81B}" type="pres">
      <dgm:prSet presAssocID="{71AFB479-FFD7-40E6-8AC9-B6326A585862}" presName="tx1" presStyleLbl="revTx" presStyleIdx="0" presStyleCnt="6"/>
      <dgm:spPr/>
    </dgm:pt>
    <dgm:pt modelId="{7BC2BD1D-C344-4649-AF57-E9098427A1BD}" type="pres">
      <dgm:prSet presAssocID="{71AFB479-FFD7-40E6-8AC9-B6326A585862}" presName="vert1" presStyleCnt="0"/>
      <dgm:spPr/>
    </dgm:pt>
    <dgm:pt modelId="{05A135C6-9084-4A6C-B92D-31404DD78CAF}" type="pres">
      <dgm:prSet presAssocID="{FE3D8DDA-BCCC-4368-B4A8-ECAA81ABCF95}" presName="thickLine" presStyleLbl="alignNode1" presStyleIdx="1" presStyleCnt="6"/>
      <dgm:spPr/>
    </dgm:pt>
    <dgm:pt modelId="{19212AC1-2C62-4B21-9976-9AE50A8736AF}" type="pres">
      <dgm:prSet presAssocID="{FE3D8DDA-BCCC-4368-B4A8-ECAA81ABCF95}" presName="horz1" presStyleCnt="0"/>
      <dgm:spPr/>
    </dgm:pt>
    <dgm:pt modelId="{2F2AF501-7734-4FBE-AA7F-2D4182E81A0D}" type="pres">
      <dgm:prSet presAssocID="{FE3D8DDA-BCCC-4368-B4A8-ECAA81ABCF95}" presName="tx1" presStyleLbl="revTx" presStyleIdx="1" presStyleCnt="6"/>
      <dgm:spPr/>
    </dgm:pt>
    <dgm:pt modelId="{3299B767-79E1-4D0F-8FB2-7131E35C9E77}" type="pres">
      <dgm:prSet presAssocID="{FE3D8DDA-BCCC-4368-B4A8-ECAA81ABCF95}" presName="vert1" presStyleCnt="0"/>
      <dgm:spPr/>
    </dgm:pt>
    <dgm:pt modelId="{2F5A7F8B-4A58-4E49-91B7-EBFE1B3D0BC1}" type="pres">
      <dgm:prSet presAssocID="{792E02B5-55B0-4068-B014-B3A6BACB57FB}" presName="thickLine" presStyleLbl="alignNode1" presStyleIdx="2" presStyleCnt="6"/>
      <dgm:spPr/>
    </dgm:pt>
    <dgm:pt modelId="{B664E402-953D-4F08-85A7-572021C3962C}" type="pres">
      <dgm:prSet presAssocID="{792E02B5-55B0-4068-B014-B3A6BACB57FB}" presName="horz1" presStyleCnt="0"/>
      <dgm:spPr/>
    </dgm:pt>
    <dgm:pt modelId="{A39EBD5D-2E98-467B-8CB7-A2AC082DBAEC}" type="pres">
      <dgm:prSet presAssocID="{792E02B5-55B0-4068-B014-B3A6BACB57FB}" presName="tx1" presStyleLbl="revTx" presStyleIdx="2" presStyleCnt="6"/>
      <dgm:spPr/>
    </dgm:pt>
    <dgm:pt modelId="{8AB46A6E-3707-4E8F-B3F5-9C9FD1C8DEF0}" type="pres">
      <dgm:prSet presAssocID="{792E02B5-55B0-4068-B014-B3A6BACB57FB}" presName="vert1" presStyleCnt="0"/>
      <dgm:spPr/>
    </dgm:pt>
    <dgm:pt modelId="{8934AB1E-E2A7-4677-A3E1-6812D917CCAC}" type="pres">
      <dgm:prSet presAssocID="{CF4BA792-D305-4272-B56E-5BC3DB5DC7C8}" presName="thickLine" presStyleLbl="alignNode1" presStyleIdx="3" presStyleCnt="6"/>
      <dgm:spPr/>
    </dgm:pt>
    <dgm:pt modelId="{6C4B2A68-3A5B-48BF-BA28-45025F765323}" type="pres">
      <dgm:prSet presAssocID="{CF4BA792-D305-4272-B56E-5BC3DB5DC7C8}" presName="horz1" presStyleCnt="0"/>
      <dgm:spPr/>
    </dgm:pt>
    <dgm:pt modelId="{0CCF7117-8ECC-49E7-8B99-21151440E3DC}" type="pres">
      <dgm:prSet presAssocID="{CF4BA792-D305-4272-B56E-5BC3DB5DC7C8}" presName="tx1" presStyleLbl="revTx" presStyleIdx="3" presStyleCnt="6"/>
      <dgm:spPr/>
    </dgm:pt>
    <dgm:pt modelId="{E8973814-7D7C-4C7A-AFA9-8FA3AE4236DF}" type="pres">
      <dgm:prSet presAssocID="{CF4BA792-D305-4272-B56E-5BC3DB5DC7C8}" presName="vert1" presStyleCnt="0"/>
      <dgm:spPr/>
    </dgm:pt>
    <dgm:pt modelId="{3C41D12D-8F7B-4265-B9E2-804B4A2BF735}" type="pres">
      <dgm:prSet presAssocID="{DF090CCB-58A0-4BD9-95B6-24C4FD194757}" presName="thickLine" presStyleLbl="alignNode1" presStyleIdx="4" presStyleCnt="6"/>
      <dgm:spPr/>
    </dgm:pt>
    <dgm:pt modelId="{0135BD6F-F144-4CCE-8013-087A81F67925}" type="pres">
      <dgm:prSet presAssocID="{DF090CCB-58A0-4BD9-95B6-24C4FD194757}" presName="horz1" presStyleCnt="0"/>
      <dgm:spPr/>
    </dgm:pt>
    <dgm:pt modelId="{E3F23156-A7E9-4D63-BDBD-609061D4996F}" type="pres">
      <dgm:prSet presAssocID="{DF090CCB-58A0-4BD9-95B6-24C4FD194757}" presName="tx1" presStyleLbl="revTx" presStyleIdx="4" presStyleCnt="6"/>
      <dgm:spPr/>
    </dgm:pt>
    <dgm:pt modelId="{62F76E7B-F338-4205-BB84-32C9822DAA01}" type="pres">
      <dgm:prSet presAssocID="{DF090CCB-58A0-4BD9-95B6-24C4FD194757}" presName="vert1" presStyleCnt="0"/>
      <dgm:spPr/>
    </dgm:pt>
    <dgm:pt modelId="{ACC037A4-5FA8-412F-BE98-8231E8330823}" type="pres">
      <dgm:prSet presAssocID="{660E1AAF-7184-4881-8ABA-7A32E8598E07}" presName="thickLine" presStyleLbl="alignNode1" presStyleIdx="5" presStyleCnt="6"/>
      <dgm:spPr/>
    </dgm:pt>
    <dgm:pt modelId="{70F307BD-A27A-4FDF-90FE-667D58AA072F}" type="pres">
      <dgm:prSet presAssocID="{660E1AAF-7184-4881-8ABA-7A32E8598E07}" presName="horz1" presStyleCnt="0"/>
      <dgm:spPr/>
    </dgm:pt>
    <dgm:pt modelId="{4F6C7FCF-879F-4CBE-ACF9-9AF5FDFD2BF8}" type="pres">
      <dgm:prSet presAssocID="{660E1AAF-7184-4881-8ABA-7A32E8598E07}" presName="tx1" presStyleLbl="revTx" presStyleIdx="5" presStyleCnt="6"/>
      <dgm:spPr/>
    </dgm:pt>
    <dgm:pt modelId="{52521663-1D25-4C27-B46C-4E1D83795624}" type="pres">
      <dgm:prSet presAssocID="{660E1AAF-7184-4881-8ABA-7A32E8598E07}" presName="vert1" presStyleCnt="0"/>
      <dgm:spPr/>
    </dgm:pt>
  </dgm:ptLst>
  <dgm:cxnLst>
    <dgm:cxn modelId="{43E9870A-E841-42CD-89FB-609EEBC5A55A}" type="presOf" srcId="{F961A42C-01B8-4D2E-AE55-D80638CED301}" destId="{50FCDBCD-47FA-425C-A724-6FB4FDF217B0}" srcOrd="0" destOrd="0" presId="urn:microsoft.com/office/officeart/2008/layout/LinedList"/>
    <dgm:cxn modelId="{ECE72216-D8AC-4FB5-A309-34395C5C10DF}" srcId="{F961A42C-01B8-4D2E-AE55-D80638CED301}" destId="{792E02B5-55B0-4068-B014-B3A6BACB57FB}" srcOrd="2" destOrd="0" parTransId="{0CD69A84-8CC9-4AD9-B7C9-8680174DB260}" sibTransId="{4E1F3762-18D9-4F10-9E3B-389ABE592955}"/>
    <dgm:cxn modelId="{A8BFC916-9399-4617-BDD7-A734AF62D4C4}" type="presOf" srcId="{FE3D8DDA-BCCC-4368-B4A8-ECAA81ABCF95}" destId="{2F2AF501-7734-4FBE-AA7F-2D4182E81A0D}" srcOrd="0" destOrd="0" presId="urn:microsoft.com/office/officeart/2008/layout/LinedList"/>
    <dgm:cxn modelId="{51E07D31-E6AA-410C-9BB1-B5F6DA3C45BF}" type="presOf" srcId="{660E1AAF-7184-4881-8ABA-7A32E8598E07}" destId="{4F6C7FCF-879F-4CBE-ACF9-9AF5FDFD2BF8}" srcOrd="0" destOrd="0" presId="urn:microsoft.com/office/officeart/2008/layout/LinedList"/>
    <dgm:cxn modelId="{B7694A3C-02AC-49DE-8C4F-35DD8A2AB04E}" srcId="{F961A42C-01B8-4D2E-AE55-D80638CED301}" destId="{CF4BA792-D305-4272-B56E-5BC3DB5DC7C8}" srcOrd="3" destOrd="0" parTransId="{7BF14C23-03FD-4994-ABDC-C08F96D869B5}" sibTransId="{D3DD6AC6-9F8A-4151-89AF-0112131A7529}"/>
    <dgm:cxn modelId="{91503893-DDB1-4696-97D1-02409142A7C4}" srcId="{F961A42C-01B8-4D2E-AE55-D80638CED301}" destId="{DF090CCB-58A0-4BD9-95B6-24C4FD194757}" srcOrd="4" destOrd="0" parTransId="{91DAF787-9CB3-443E-82B8-FBA2CA737B28}" sibTransId="{9F41C1B8-BD64-41F8-A9A5-70B1A1D717A2}"/>
    <dgm:cxn modelId="{ED87E6B8-C600-407B-84B9-9BEB0B621164}" type="presOf" srcId="{DF090CCB-58A0-4BD9-95B6-24C4FD194757}" destId="{E3F23156-A7E9-4D63-BDBD-609061D4996F}" srcOrd="0" destOrd="0" presId="urn:microsoft.com/office/officeart/2008/layout/LinedList"/>
    <dgm:cxn modelId="{4283E5C4-A8C6-4429-B0A5-A45BD80D7E5C}" type="presOf" srcId="{71AFB479-FFD7-40E6-8AC9-B6326A585862}" destId="{2C0C8EB7-AEF3-428B-8366-C7C67951E81B}" srcOrd="0" destOrd="0" presId="urn:microsoft.com/office/officeart/2008/layout/LinedList"/>
    <dgm:cxn modelId="{D66B97CD-1876-4BF3-8686-6DFD929DAE5A}" srcId="{F961A42C-01B8-4D2E-AE55-D80638CED301}" destId="{FE3D8DDA-BCCC-4368-B4A8-ECAA81ABCF95}" srcOrd="1" destOrd="0" parTransId="{2EDF4071-756F-4571-8FC0-01B264260980}" sibTransId="{F3759138-B97B-4CB7-BB99-8F4E3656C7E5}"/>
    <dgm:cxn modelId="{499234D2-9E2B-4488-AC1E-3212E298DD4D}" srcId="{F961A42C-01B8-4D2E-AE55-D80638CED301}" destId="{660E1AAF-7184-4881-8ABA-7A32E8598E07}" srcOrd="5" destOrd="0" parTransId="{DB0AA3AB-8D57-4789-855A-527F38236642}" sibTransId="{E3FED933-845A-4F47-A196-D287789D159D}"/>
    <dgm:cxn modelId="{DCA6A2D2-9CB9-4A40-8CEB-63E40A88D331}" srcId="{F961A42C-01B8-4D2E-AE55-D80638CED301}" destId="{71AFB479-FFD7-40E6-8AC9-B6326A585862}" srcOrd="0" destOrd="0" parTransId="{32E5B8FA-C812-4D0E-AE0B-F649C95B6620}" sibTransId="{8F19D0C0-CCD3-48F1-B1CE-6D852F54B2E3}"/>
    <dgm:cxn modelId="{62C780DD-4379-4966-9A12-E9FAAA1A093E}" type="presOf" srcId="{CF4BA792-D305-4272-B56E-5BC3DB5DC7C8}" destId="{0CCF7117-8ECC-49E7-8B99-21151440E3DC}" srcOrd="0" destOrd="0" presId="urn:microsoft.com/office/officeart/2008/layout/LinedList"/>
    <dgm:cxn modelId="{0C6C06E4-3E9B-41C7-9959-6E5A469BD9A1}" type="presOf" srcId="{792E02B5-55B0-4068-B014-B3A6BACB57FB}" destId="{A39EBD5D-2E98-467B-8CB7-A2AC082DBAEC}" srcOrd="0" destOrd="0" presId="urn:microsoft.com/office/officeart/2008/layout/LinedList"/>
    <dgm:cxn modelId="{CDFC1D7A-2898-407D-BB78-5A3E78B76902}" type="presParOf" srcId="{50FCDBCD-47FA-425C-A724-6FB4FDF217B0}" destId="{D4BFAD34-0B44-41D6-8DD8-3CB5084961A5}" srcOrd="0" destOrd="0" presId="urn:microsoft.com/office/officeart/2008/layout/LinedList"/>
    <dgm:cxn modelId="{B3804B3D-461A-410A-B790-D858E354DD34}" type="presParOf" srcId="{50FCDBCD-47FA-425C-A724-6FB4FDF217B0}" destId="{01A9B621-CA63-4EEF-B924-A218DB6D88D9}" srcOrd="1" destOrd="0" presId="urn:microsoft.com/office/officeart/2008/layout/LinedList"/>
    <dgm:cxn modelId="{1C3C5C3A-F647-4043-8AAC-44FAAF114E22}" type="presParOf" srcId="{01A9B621-CA63-4EEF-B924-A218DB6D88D9}" destId="{2C0C8EB7-AEF3-428B-8366-C7C67951E81B}" srcOrd="0" destOrd="0" presId="urn:microsoft.com/office/officeart/2008/layout/LinedList"/>
    <dgm:cxn modelId="{F884C8F3-51B7-4E03-B58F-CA098114F28A}" type="presParOf" srcId="{01A9B621-CA63-4EEF-B924-A218DB6D88D9}" destId="{7BC2BD1D-C344-4649-AF57-E9098427A1BD}" srcOrd="1" destOrd="0" presId="urn:microsoft.com/office/officeart/2008/layout/LinedList"/>
    <dgm:cxn modelId="{23B1FA42-24CC-4E5F-8E4E-BC47ADBDE7C2}" type="presParOf" srcId="{50FCDBCD-47FA-425C-A724-6FB4FDF217B0}" destId="{05A135C6-9084-4A6C-B92D-31404DD78CAF}" srcOrd="2" destOrd="0" presId="urn:microsoft.com/office/officeart/2008/layout/LinedList"/>
    <dgm:cxn modelId="{BD7F6125-0BEB-4CB7-9B5C-D4708D784946}" type="presParOf" srcId="{50FCDBCD-47FA-425C-A724-6FB4FDF217B0}" destId="{19212AC1-2C62-4B21-9976-9AE50A8736AF}" srcOrd="3" destOrd="0" presId="urn:microsoft.com/office/officeart/2008/layout/LinedList"/>
    <dgm:cxn modelId="{25A4D07C-B4A7-43AC-BA25-350841DA4890}" type="presParOf" srcId="{19212AC1-2C62-4B21-9976-9AE50A8736AF}" destId="{2F2AF501-7734-4FBE-AA7F-2D4182E81A0D}" srcOrd="0" destOrd="0" presId="urn:microsoft.com/office/officeart/2008/layout/LinedList"/>
    <dgm:cxn modelId="{A3399BEB-F212-4211-ACA6-22F4E92C285C}" type="presParOf" srcId="{19212AC1-2C62-4B21-9976-9AE50A8736AF}" destId="{3299B767-79E1-4D0F-8FB2-7131E35C9E77}" srcOrd="1" destOrd="0" presId="urn:microsoft.com/office/officeart/2008/layout/LinedList"/>
    <dgm:cxn modelId="{DDAE5EF2-EDA1-47CA-A23C-599F1C299AC1}" type="presParOf" srcId="{50FCDBCD-47FA-425C-A724-6FB4FDF217B0}" destId="{2F5A7F8B-4A58-4E49-91B7-EBFE1B3D0BC1}" srcOrd="4" destOrd="0" presId="urn:microsoft.com/office/officeart/2008/layout/LinedList"/>
    <dgm:cxn modelId="{2369ADCD-BCA2-4875-A814-658145AB788D}" type="presParOf" srcId="{50FCDBCD-47FA-425C-A724-6FB4FDF217B0}" destId="{B664E402-953D-4F08-85A7-572021C3962C}" srcOrd="5" destOrd="0" presId="urn:microsoft.com/office/officeart/2008/layout/LinedList"/>
    <dgm:cxn modelId="{A7D445A7-972F-477D-B529-2A01275489A3}" type="presParOf" srcId="{B664E402-953D-4F08-85A7-572021C3962C}" destId="{A39EBD5D-2E98-467B-8CB7-A2AC082DBAEC}" srcOrd="0" destOrd="0" presId="urn:microsoft.com/office/officeart/2008/layout/LinedList"/>
    <dgm:cxn modelId="{104FE90D-327A-44FF-ABBC-D9D8B49BAB2E}" type="presParOf" srcId="{B664E402-953D-4F08-85A7-572021C3962C}" destId="{8AB46A6E-3707-4E8F-B3F5-9C9FD1C8DEF0}" srcOrd="1" destOrd="0" presId="urn:microsoft.com/office/officeart/2008/layout/LinedList"/>
    <dgm:cxn modelId="{54D1ADCF-4A33-414F-BB9A-D2B8BE0AEA75}" type="presParOf" srcId="{50FCDBCD-47FA-425C-A724-6FB4FDF217B0}" destId="{8934AB1E-E2A7-4677-A3E1-6812D917CCAC}" srcOrd="6" destOrd="0" presId="urn:microsoft.com/office/officeart/2008/layout/LinedList"/>
    <dgm:cxn modelId="{F89C8424-CA4D-4C11-A4CF-355D012CA1E7}" type="presParOf" srcId="{50FCDBCD-47FA-425C-A724-6FB4FDF217B0}" destId="{6C4B2A68-3A5B-48BF-BA28-45025F765323}" srcOrd="7" destOrd="0" presId="urn:microsoft.com/office/officeart/2008/layout/LinedList"/>
    <dgm:cxn modelId="{B8531182-98AF-4276-B54D-59C40CFDBA19}" type="presParOf" srcId="{6C4B2A68-3A5B-48BF-BA28-45025F765323}" destId="{0CCF7117-8ECC-49E7-8B99-21151440E3DC}" srcOrd="0" destOrd="0" presId="urn:microsoft.com/office/officeart/2008/layout/LinedList"/>
    <dgm:cxn modelId="{336316C8-8DD8-4566-92C4-20D14F691B97}" type="presParOf" srcId="{6C4B2A68-3A5B-48BF-BA28-45025F765323}" destId="{E8973814-7D7C-4C7A-AFA9-8FA3AE4236DF}" srcOrd="1" destOrd="0" presId="urn:microsoft.com/office/officeart/2008/layout/LinedList"/>
    <dgm:cxn modelId="{8BDA9678-07C1-4D8C-87F1-E56365153D95}" type="presParOf" srcId="{50FCDBCD-47FA-425C-A724-6FB4FDF217B0}" destId="{3C41D12D-8F7B-4265-B9E2-804B4A2BF735}" srcOrd="8" destOrd="0" presId="urn:microsoft.com/office/officeart/2008/layout/LinedList"/>
    <dgm:cxn modelId="{E35A447C-1455-447D-90D4-0596C0FFCBC8}" type="presParOf" srcId="{50FCDBCD-47FA-425C-A724-6FB4FDF217B0}" destId="{0135BD6F-F144-4CCE-8013-087A81F67925}" srcOrd="9" destOrd="0" presId="urn:microsoft.com/office/officeart/2008/layout/LinedList"/>
    <dgm:cxn modelId="{2D5BA2EE-A26E-4B2B-8289-907FA4DD9347}" type="presParOf" srcId="{0135BD6F-F144-4CCE-8013-087A81F67925}" destId="{E3F23156-A7E9-4D63-BDBD-609061D4996F}" srcOrd="0" destOrd="0" presId="urn:microsoft.com/office/officeart/2008/layout/LinedList"/>
    <dgm:cxn modelId="{DC793C39-8974-4C74-899E-32A3A97CE52F}" type="presParOf" srcId="{0135BD6F-F144-4CCE-8013-087A81F67925}" destId="{62F76E7B-F338-4205-BB84-32C9822DAA01}" srcOrd="1" destOrd="0" presId="urn:microsoft.com/office/officeart/2008/layout/LinedList"/>
    <dgm:cxn modelId="{C1190915-E078-4996-8665-C496BBD9770E}" type="presParOf" srcId="{50FCDBCD-47FA-425C-A724-6FB4FDF217B0}" destId="{ACC037A4-5FA8-412F-BE98-8231E8330823}" srcOrd="10" destOrd="0" presId="urn:microsoft.com/office/officeart/2008/layout/LinedList"/>
    <dgm:cxn modelId="{BE12322C-6C32-4B4B-833D-FC7F4181E871}" type="presParOf" srcId="{50FCDBCD-47FA-425C-A724-6FB4FDF217B0}" destId="{70F307BD-A27A-4FDF-90FE-667D58AA072F}" srcOrd="11" destOrd="0" presId="urn:microsoft.com/office/officeart/2008/layout/LinedList"/>
    <dgm:cxn modelId="{181774A4-F63D-46F2-9111-253ADBB343BB}" type="presParOf" srcId="{70F307BD-A27A-4FDF-90FE-667D58AA072F}" destId="{4F6C7FCF-879F-4CBE-ACF9-9AF5FDFD2BF8}" srcOrd="0" destOrd="0" presId="urn:microsoft.com/office/officeart/2008/layout/LinedList"/>
    <dgm:cxn modelId="{D2F555A8-539B-4EEA-895A-C757E90C7CED}" type="presParOf" srcId="{70F307BD-A27A-4FDF-90FE-667D58AA072F}" destId="{52521663-1D25-4C27-B46C-4E1D8379562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234A771-FF25-494A-BCEA-DDF0BD54AA4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2715FA8-9A81-49B7-86F1-52428FB26389}">
      <dgm:prSet/>
      <dgm:spPr/>
      <dgm:t>
        <a:bodyPr/>
        <a:lstStyle/>
        <a:p>
          <a:r>
            <a:rPr lang="ru-RU" b="1"/>
            <a:t>HTML‑файл:</a:t>
          </a:r>
          <a:endParaRPr lang="en-US"/>
        </a:p>
      </dgm:t>
    </dgm:pt>
    <dgm:pt modelId="{3A51B2E7-C71B-4190-960F-B93341240C60}" type="parTrans" cxnId="{97927BD7-C43A-4B83-96A7-3DA5D675DD14}">
      <dgm:prSet/>
      <dgm:spPr/>
      <dgm:t>
        <a:bodyPr/>
        <a:lstStyle/>
        <a:p>
          <a:endParaRPr lang="en-US"/>
        </a:p>
      </dgm:t>
    </dgm:pt>
    <dgm:pt modelId="{CF48EFFE-849D-44D5-A311-098A93414DC5}" type="sibTrans" cxnId="{97927BD7-C43A-4B83-96A7-3DA5D675DD14}">
      <dgm:prSet/>
      <dgm:spPr/>
      <dgm:t>
        <a:bodyPr/>
        <a:lstStyle/>
        <a:p>
          <a:endParaRPr lang="en-US"/>
        </a:p>
      </dgm:t>
    </dgm:pt>
    <dgm:pt modelId="{A5B9AB3A-D4E2-4006-A3BD-468EA0AD3A06}">
      <dgm:prSet/>
      <dgm:spPr/>
      <dgm:t>
        <a:bodyPr/>
        <a:lstStyle/>
        <a:p>
          <a:r>
            <a:rPr lang="en-US"/>
            <a:t>HTML</a:t>
          </a:r>
        </a:p>
      </dgm:t>
    </dgm:pt>
    <dgm:pt modelId="{344B120C-4D13-438B-BD0F-4A65FF8191CA}" type="parTrans" cxnId="{3F3C306E-AA4A-4393-9247-2064BC5161D0}">
      <dgm:prSet/>
      <dgm:spPr/>
      <dgm:t>
        <a:bodyPr/>
        <a:lstStyle/>
        <a:p>
          <a:endParaRPr lang="en-US"/>
        </a:p>
      </dgm:t>
    </dgm:pt>
    <dgm:pt modelId="{5DB1462C-514E-48BF-AE3E-7DAAB00DDB5D}" type="sibTrans" cxnId="{3F3C306E-AA4A-4393-9247-2064BC5161D0}">
      <dgm:prSet/>
      <dgm:spPr/>
      <dgm:t>
        <a:bodyPr/>
        <a:lstStyle/>
        <a:p>
          <a:endParaRPr lang="en-US"/>
        </a:p>
      </dgm:t>
    </dgm:pt>
    <dgm:pt modelId="{2C854913-A9FD-49C5-ADE7-0E20AD0BD662}">
      <dgm:prSet/>
      <dgm:spPr/>
      <dgm:t>
        <a:bodyPr/>
        <a:lstStyle/>
        <a:p>
          <a:r>
            <a:rPr lang="en-US"/>
            <a:t>&lt;head&gt;</a:t>
          </a:r>
        </a:p>
      </dgm:t>
    </dgm:pt>
    <dgm:pt modelId="{213A767E-D750-4F4C-A244-E5CD1B0742FF}" type="parTrans" cxnId="{56B6DF0F-BBC9-428E-97D1-433B59FF72D1}">
      <dgm:prSet/>
      <dgm:spPr/>
      <dgm:t>
        <a:bodyPr/>
        <a:lstStyle/>
        <a:p>
          <a:endParaRPr lang="en-US"/>
        </a:p>
      </dgm:t>
    </dgm:pt>
    <dgm:pt modelId="{2C6985F3-2F37-44CB-8473-6DAECCDA62C3}" type="sibTrans" cxnId="{56B6DF0F-BBC9-428E-97D1-433B59FF72D1}">
      <dgm:prSet/>
      <dgm:spPr/>
      <dgm:t>
        <a:bodyPr/>
        <a:lstStyle/>
        <a:p>
          <a:endParaRPr lang="en-US"/>
        </a:p>
      </dgm:t>
    </dgm:pt>
    <dgm:pt modelId="{1A5528A9-5775-4AD8-B544-66AB3B1AB330}">
      <dgm:prSet/>
      <dgm:spPr/>
      <dgm:t>
        <a:bodyPr/>
        <a:lstStyle/>
        <a:p>
          <a:r>
            <a:rPr lang="en-US"/>
            <a:t>style.css</a:t>
          </a:r>
        </a:p>
      </dgm:t>
    </dgm:pt>
    <dgm:pt modelId="{D80C6433-DD5D-4028-98CE-F602DC28F57A}" type="parTrans" cxnId="{A940FA44-04DB-4037-8A21-32E99A082341}">
      <dgm:prSet/>
      <dgm:spPr/>
      <dgm:t>
        <a:bodyPr/>
        <a:lstStyle/>
        <a:p>
          <a:endParaRPr lang="en-US"/>
        </a:p>
      </dgm:t>
    </dgm:pt>
    <dgm:pt modelId="{952796F0-8F14-4DB4-B667-A9969C6D3EB9}" type="sibTrans" cxnId="{A940FA44-04DB-4037-8A21-32E99A082341}">
      <dgm:prSet/>
      <dgm:spPr/>
      <dgm:t>
        <a:bodyPr/>
        <a:lstStyle/>
        <a:p>
          <a:endParaRPr lang="en-US"/>
        </a:p>
      </dgm:t>
    </dgm:pt>
    <dgm:pt modelId="{23DE26F6-3AD0-43C5-A4BA-2EB3CCE14472}">
      <dgm:prSet/>
      <dgm:spPr/>
      <dgm:t>
        <a:bodyPr/>
        <a:lstStyle/>
        <a:p>
          <a:r>
            <a:rPr lang="en-US"/>
            <a:t>&lt;/head&gt;</a:t>
          </a:r>
        </a:p>
      </dgm:t>
    </dgm:pt>
    <dgm:pt modelId="{5EDE56B2-2CDB-43FA-9F8B-916935205400}" type="parTrans" cxnId="{CC91BB44-9892-4754-884D-7563B47C2D20}">
      <dgm:prSet/>
      <dgm:spPr/>
      <dgm:t>
        <a:bodyPr/>
        <a:lstStyle/>
        <a:p>
          <a:endParaRPr lang="en-US"/>
        </a:p>
      </dgm:t>
    </dgm:pt>
    <dgm:pt modelId="{58F5F9A5-F93A-4BD9-BEB8-DEC49D233F04}" type="sibTrans" cxnId="{CC91BB44-9892-4754-884D-7563B47C2D20}">
      <dgm:prSet/>
      <dgm:spPr/>
      <dgm:t>
        <a:bodyPr/>
        <a:lstStyle/>
        <a:p>
          <a:endParaRPr lang="en-US"/>
        </a:p>
      </dgm:t>
    </dgm:pt>
    <dgm:pt modelId="{97619093-4695-4B9F-8BD5-3F2325687408}">
      <dgm:prSet/>
      <dgm:spPr/>
      <dgm:t>
        <a:bodyPr/>
        <a:lstStyle/>
        <a:p>
          <a:r>
            <a:rPr lang="ru-RU"/>
            <a:t>Показать больше строк</a:t>
          </a:r>
          <a:endParaRPr lang="en-US"/>
        </a:p>
      </dgm:t>
    </dgm:pt>
    <dgm:pt modelId="{7078D43F-4244-4BDC-BA75-041C15956E37}" type="parTrans" cxnId="{C0C77CB9-EB77-4076-AE3F-D5E0A4B1EE3B}">
      <dgm:prSet/>
      <dgm:spPr/>
      <dgm:t>
        <a:bodyPr/>
        <a:lstStyle/>
        <a:p>
          <a:endParaRPr lang="en-US"/>
        </a:p>
      </dgm:t>
    </dgm:pt>
    <dgm:pt modelId="{7903FE2F-F141-4B6F-B50A-134CCC96E47D}" type="sibTrans" cxnId="{C0C77CB9-EB77-4076-AE3F-D5E0A4B1EE3B}">
      <dgm:prSet/>
      <dgm:spPr/>
      <dgm:t>
        <a:bodyPr/>
        <a:lstStyle/>
        <a:p>
          <a:endParaRPr lang="en-US"/>
        </a:p>
      </dgm:t>
    </dgm:pt>
    <dgm:pt modelId="{1D99B3C6-CA27-4546-8EA7-38006D6C2F9A}">
      <dgm:prSet/>
      <dgm:spPr/>
      <dgm:t>
        <a:bodyPr/>
        <a:lstStyle/>
        <a:p>
          <a:r>
            <a:rPr lang="ru-RU" b="1"/>
            <a:t>Файл style.css:</a:t>
          </a:r>
          <a:endParaRPr lang="en-US"/>
        </a:p>
      </dgm:t>
    </dgm:pt>
    <dgm:pt modelId="{917BABA9-3385-450B-BFE9-A0D43FCE1448}" type="parTrans" cxnId="{3405487D-604F-4563-8C67-A0B958C0E446}">
      <dgm:prSet/>
      <dgm:spPr/>
      <dgm:t>
        <a:bodyPr/>
        <a:lstStyle/>
        <a:p>
          <a:endParaRPr lang="en-US"/>
        </a:p>
      </dgm:t>
    </dgm:pt>
    <dgm:pt modelId="{0C661B84-481E-420F-A3AB-AEB8898C0929}" type="sibTrans" cxnId="{3405487D-604F-4563-8C67-A0B958C0E446}">
      <dgm:prSet/>
      <dgm:spPr/>
      <dgm:t>
        <a:bodyPr/>
        <a:lstStyle/>
        <a:p>
          <a:endParaRPr lang="en-US"/>
        </a:p>
      </dgm:t>
    </dgm:pt>
    <dgm:pt modelId="{39286D6E-074E-4690-BB8A-29FB974375F8}">
      <dgm:prSet/>
      <dgm:spPr/>
      <dgm:t>
        <a:bodyPr/>
        <a:lstStyle/>
        <a:p>
          <a:r>
            <a:rPr lang="en-US"/>
            <a:t>CSS</a:t>
          </a:r>
        </a:p>
      </dgm:t>
    </dgm:pt>
    <dgm:pt modelId="{85E7C4AA-86D0-4A2F-AF31-6C9BCB80BAFB}" type="parTrans" cxnId="{B44BD71E-5278-4157-98F6-9E45B129C444}">
      <dgm:prSet/>
      <dgm:spPr/>
      <dgm:t>
        <a:bodyPr/>
        <a:lstStyle/>
        <a:p>
          <a:endParaRPr lang="en-US"/>
        </a:p>
      </dgm:t>
    </dgm:pt>
    <dgm:pt modelId="{8D487BE2-C93D-4100-973E-ACB3E55D60EF}" type="sibTrans" cxnId="{B44BD71E-5278-4157-98F6-9E45B129C444}">
      <dgm:prSet/>
      <dgm:spPr/>
      <dgm:t>
        <a:bodyPr/>
        <a:lstStyle/>
        <a:p>
          <a:endParaRPr lang="en-US"/>
        </a:p>
      </dgm:t>
    </dgm:pt>
    <dgm:pt modelId="{AA62352A-43B2-4344-A65F-300D5AC3AE60}">
      <dgm:prSet/>
      <dgm:spPr/>
      <dgm:t>
        <a:bodyPr/>
        <a:lstStyle/>
        <a:p>
          <a:r>
            <a:rPr lang="en-US"/>
            <a:t>body {</a:t>
          </a:r>
        </a:p>
      </dgm:t>
    </dgm:pt>
    <dgm:pt modelId="{3D707EED-F82F-461D-9AFE-2CED23D4C532}" type="parTrans" cxnId="{977997D9-64AF-4F80-A274-7597AB874962}">
      <dgm:prSet/>
      <dgm:spPr/>
      <dgm:t>
        <a:bodyPr/>
        <a:lstStyle/>
        <a:p>
          <a:endParaRPr lang="en-US"/>
        </a:p>
      </dgm:t>
    </dgm:pt>
    <dgm:pt modelId="{BC9D2CB4-EC3C-4804-897C-555DA8DB7A96}" type="sibTrans" cxnId="{977997D9-64AF-4F80-A274-7597AB874962}">
      <dgm:prSet/>
      <dgm:spPr/>
      <dgm:t>
        <a:bodyPr/>
        <a:lstStyle/>
        <a:p>
          <a:endParaRPr lang="en-US"/>
        </a:p>
      </dgm:t>
    </dgm:pt>
    <dgm:pt modelId="{DD2AF416-CF60-486A-A3DE-D121F3859FA2}">
      <dgm:prSet/>
      <dgm:spPr/>
      <dgm:t>
        <a:bodyPr/>
        <a:lstStyle/>
        <a:p>
          <a:r>
            <a:rPr lang="en-US"/>
            <a:t>background-color: lightblue;</a:t>
          </a:r>
        </a:p>
      </dgm:t>
    </dgm:pt>
    <dgm:pt modelId="{92756C65-1ED3-4EC7-A29F-1445B1CD3D92}" type="parTrans" cxnId="{8C1AC17D-41C4-4FD5-B6B4-A27F255C9E4B}">
      <dgm:prSet/>
      <dgm:spPr/>
      <dgm:t>
        <a:bodyPr/>
        <a:lstStyle/>
        <a:p>
          <a:endParaRPr lang="en-US"/>
        </a:p>
      </dgm:t>
    </dgm:pt>
    <dgm:pt modelId="{EDA71A9D-6391-4A33-8C1F-96E57A9A4FEC}" type="sibTrans" cxnId="{8C1AC17D-41C4-4FD5-B6B4-A27F255C9E4B}">
      <dgm:prSet/>
      <dgm:spPr/>
      <dgm:t>
        <a:bodyPr/>
        <a:lstStyle/>
        <a:p>
          <a:endParaRPr lang="en-US"/>
        </a:p>
      </dgm:t>
    </dgm:pt>
    <dgm:pt modelId="{0DFD54AD-B77B-45DC-9170-2C8C7A4E7DDD}">
      <dgm:prSet/>
      <dgm:spPr/>
      <dgm:t>
        <a:bodyPr/>
        <a:lstStyle/>
        <a:p>
          <a:r>
            <a:rPr lang="ru-RU"/>
            <a:t>}</a:t>
          </a:r>
          <a:endParaRPr lang="en-US"/>
        </a:p>
      </dgm:t>
    </dgm:pt>
    <dgm:pt modelId="{C63180AD-FCB6-486C-B984-6FD2FBE03050}" type="parTrans" cxnId="{C63ADAB7-44C5-444D-B201-A22F33E561D0}">
      <dgm:prSet/>
      <dgm:spPr/>
      <dgm:t>
        <a:bodyPr/>
        <a:lstStyle/>
        <a:p>
          <a:endParaRPr lang="en-US"/>
        </a:p>
      </dgm:t>
    </dgm:pt>
    <dgm:pt modelId="{9E07488E-2AE1-424E-A9A9-D91ABD8DC5DC}" type="sibTrans" cxnId="{C63ADAB7-44C5-444D-B201-A22F33E561D0}">
      <dgm:prSet/>
      <dgm:spPr/>
      <dgm:t>
        <a:bodyPr/>
        <a:lstStyle/>
        <a:p>
          <a:endParaRPr lang="en-US"/>
        </a:p>
      </dgm:t>
    </dgm:pt>
    <dgm:pt modelId="{5DF1657D-E8A1-4490-8BCF-ABC3119B0F61}">
      <dgm:prSet/>
      <dgm:spPr/>
      <dgm:t>
        <a:bodyPr/>
        <a:lstStyle/>
        <a:p>
          <a:r>
            <a:rPr lang="ru-RU"/>
            <a:t>h1 {</a:t>
          </a:r>
          <a:endParaRPr lang="en-US"/>
        </a:p>
      </dgm:t>
    </dgm:pt>
    <dgm:pt modelId="{F9F1955F-3AE5-4D9C-A59C-314B49E139FF}" type="parTrans" cxnId="{5ACA8564-AF64-4CD1-A0F0-6D809DCBD12A}">
      <dgm:prSet/>
      <dgm:spPr/>
      <dgm:t>
        <a:bodyPr/>
        <a:lstStyle/>
        <a:p>
          <a:endParaRPr lang="en-US"/>
        </a:p>
      </dgm:t>
    </dgm:pt>
    <dgm:pt modelId="{01A0B5F7-29D5-43F5-AECE-E092200DA72B}" type="sibTrans" cxnId="{5ACA8564-AF64-4CD1-A0F0-6D809DCBD12A}">
      <dgm:prSet/>
      <dgm:spPr/>
      <dgm:t>
        <a:bodyPr/>
        <a:lstStyle/>
        <a:p>
          <a:endParaRPr lang="en-US"/>
        </a:p>
      </dgm:t>
    </dgm:pt>
    <dgm:pt modelId="{14DFE1D6-4862-4999-A79A-F66AA780252B}">
      <dgm:prSet/>
      <dgm:spPr/>
      <dgm:t>
        <a:bodyPr/>
        <a:lstStyle/>
        <a:p>
          <a:r>
            <a:rPr lang="ru-RU"/>
            <a:t>color: darkblue;</a:t>
          </a:r>
          <a:endParaRPr lang="en-US"/>
        </a:p>
      </dgm:t>
    </dgm:pt>
    <dgm:pt modelId="{478C48CD-650E-411F-86BE-C09ED72B03A1}" type="parTrans" cxnId="{CE141137-D93F-45A5-A075-FBE2D66FB69D}">
      <dgm:prSet/>
      <dgm:spPr/>
      <dgm:t>
        <a:bodyPr/>
        <a:lstStyle/>
        <a:p>
          <a:endParaRPr lang="en-US"/>
        </a:p>
      </dgm:t>
    </dgm:pt>
    <dgm:pt modelId="{C3E25492-10AA-45AE-A45F-66BF47874410}" type="sibTrans" cxnId="{CE141137-D93F-45A5-A075-FBE2D66FB69D}">
      <dgm:prSet/>
      <dgm:spPr/>
      <dgm:t>
        <a:bodyPr/>
        <a:lstStyle/>
        <a:p>
          <a:endParaRPr lang="en-US"/>
        </a:p>
      </dgm:t>
    </dgm:pt>
    <dgm:pt modelId="{F160CC91-43CB-4174-9D22-1B743988B63D}">
      <dgm:prSet/>
      <dgm:spPr/>
      <dgm:t>
        <a:bodyPr/>
        <a:lstStyle/>
        <a:p>
          <a:r>
            <a:rPr lang="ru-RU"/>
            <a:t>}</a:t>
          </a:r>
          <a:endParaRPr lang="en-US"/>
        </a:p>
      </dgm:t>
    </dgm:pt>
    <dgm:pt modelId="{91B85A28-606E-403D-9637-7C82DF3BED75}" type="parTrans" cxnId="{302AF80A-989F-4B4F-BC74-990DA915B08B}">
      <dgm:prSet/>
      <dgm:spPr/>
      <dgm:t>
        <a:bodyPr/>
        <a:lstStyle/>
        <a:p>
          <a:endParaRPr lang="en-US"/>
        </a:p>
      </dgm:t>
    </dgm:pt>
    <dgm:pt modelId="{B93EBF16-FC64-4716-84B2-A437AEDD12E0}" type="sibTrans" cxnId="{302AF80A-989F-4B4F-BC74-990DA915B08B}">
      <dgm:prSet/>
      <dgm:spPr/>
      <dgm:t>
        <a:bodyPr/>
        <a:lstStyle/>
        <a:p>
          <a:endParaRPr lang="en-US"/>
        </a:p>
      </dgm:t>
    </dgm:pt>
    <dgm:pt modelId="{7225F267-9641-4F13-9D8E-B620B010E62B}" type="pres">
      <dgm:prSet presAssocID="{B234A771-FF25-494A-BCEA-DDF0BD54AA41}" presName="vert0" presStyleCnt="0">
        <dgm:presLayoutVars>
          <dgm:dir/>
          <dgm:animOne val="branch"/>
          <dgm:animLvl val="lvl"/>
        </dgm:presLayoutVars>
      </dgm:prSet>
      <dgm:spPr/>
    </dgm:pt>
    <dgm:pt modelId="{B79CCAC8-36A4-483C-A3EF-4918A4E155E3}" type="pres">
      <dgm:prSet presAssocID="{C2715FA8-9A81-49B7-86F1-52428FB26389}" presName="thickLine" presStyleLbl="alignNode1" presStyleIdx="0" presStyleCnt="14"/>
      <dgm:spPr/>
    </dgm:pt>
    <dgm:pt modelId="{88204C0C-FAA8-4079-854F-974B81761E46}" type="pres">
      <dgm:prSet presAssocID="{C2715FA8-9A81-49B7-86F1-52428FB26389}" presName="horz1" presStyleCnt="0"/>
      <dgm:spPr/>
    </dgm:pt>
    <dgm:pt modelId="{49259BA0-8D75-4399-A7EE-3E26A4F375F6}" type="pres">
      <dgm:prSet presAssocID="{C2715FA8-9A81-49B7-86F1-52428FB26389}" presName="tx1" presStyleLbl="revTx" presStyleIdx="0" presStyleCnt="14"/>
      <dgm:spPr/>
    </dgm:pt>
    <dgm:pt modelId="{FF4E98E2-20C8-4865-9137-6B7C4FE64CAB}" type="pres">
      <dgm:prSet presAssocID="{C2715FA8-9A81-49B7-86F1-52428FB26389}" presName="vert1" presStyleCnt="0"/>
      <dgm:spPr/>
    </dgm:pt>
    <dgm:pt modelId="{9BE212BF-455F-4FE3-BB61-73527451EF8B}" type="pres">
      <dgm:prSet presAssocID="{A5B9AB3A-D4E2-4006-A3BD-468EA0AD3A06}" presName="thickLine" presStyleLbl="alignNode1" presStyleIdx="1" presStyleCnt="14"/>
      <dgm:spPr/>
    </dgm:pt>
    <dgm:pt modelId="{552C803E-E72D-411D-BF90-E5C23BB4E645}" type="pres">
      <dgm:prSet presAssocID="{A5B9AB3A-D4E2-4006-A3BD-468EA0AD3A06}" presName="horz1" presStyleCnt="0"/>
      <dgm:spPr/>
    </dgm:pt>
    <dgm:pt modelId="{4EDBD2E1-36EA-415A-B6D2-0EE3216538F7}" type="pres">
      <dgm:prSet presAssocID="{A5B9AB3A-D4E2-4006-A3BD-468EA0AD3A06}" presName="tx1" presStyleLbl="revTx" presStyleIdx="1" presStyleCnt="14"/>
      <dgm:spPr/>
    </dgm:pt>
    <dgm:pt modelId="{EA7688B9-598A-46DB-8E53-3420DDFFB25E}" type="pres">
      <dgm:prSet presAssocID="{A5B9AB3A-D4E2-4006-A3BD-468EA0AD3A06}" presName="vert1" presStyleCnt="0"/>
      <dgm:spPr/>
    </dgm:pt>
    <dgm:pt modelId="{6B32AC93-0CF5-44D5-938C-96CA7F61C399}" type="pres">
      <dgm:prSet presAssocID="{2C854913-A9FD-49C5-ADE7-0E20AD0BD662}" presName="thickLine" presStyleLbl="alignNode1" presStyleIdx="2" presStyleCnt="14"/>
      <dgm:spPr/>
    </dgm:pt>
    <dgm:pt modelId="{B9CD067C-C034-45A9-B32A-1E98A82A9E74}" type="pres">
      <dgm:prSet presAssocID="{2C854913-A9FD-49C5-ADE7-0E20AD0BD662}" presName="horz1" presStyleCnt="0"/>
      <dgm:spPr/>
    </dgm:pt>
    <dgm:pt modelId="{88076642-F242-446D-BF3D-BB9622694DA0}" type="pres">
      <dgm:prSet presAssocID="{2C854913-A9FD-49C5-ADE7-0E20AD0BD662}" presName="tx1" presStyleLbl="revTx" presStyleIdx="2" presStyleCnt="14"/>
      <dgm:spPr/>
    </dgm:pt>
    <dgm:pt modelId="{8B4B4990-F0D6-4C4C-85EB-2CB0A9FE9FF5}" type="pres">
      <dgm:prSet presAssocID="{2C854913-A9FD-49C5-ADE7-0E20AD0BD662}" presName="vert1" presStyleCnt="0"/>
      <dgm:spPr/>
    </dgm:pt>
    <dgm:pt modelId="{769AE8B4-E63E-4317-814E-5D5FF8F13017}" type="pres">
      <dgm:prSet presAssocID="{1A5528A9-5775-4AD8-B544-66AB3B1AB330}" presName="thickLine" presStyleLbl="alignNode1" presStyleIdx="3" presStyleCnt="14"/>
      <dgm:spPr/>
    </dgm:pt>
    <dgm:pt modelId="{7D5587F2-9CB4-4A7C-ADDC-D707E1E65DD3}" type="pres">
      <dgm:prSet presAssocID="{1A5528A9-5775-4AD8-B544-66AB3B1AB330}" presName="horz1" presStyleCnt="0"/>
      <dgm:spPr/>
    </dgm:pt>
    <dgm:pt modelId="{92D76BE5-A796-4973-BDDF-EEA090331958}" type="pres">
      <dgm:prSet presAssocID="{1A5528A9-5775-4AD8-B544-66AB3B1AB330}" presName="tx1" presStyleLbl="revTx" presStyleIdx="3" presStyleCnt="14"/>
      <dgm:spPr/>
    </dgm:pt>
    <dgm:pt modelId="{935716C8-03F4-4528-ABBC-244D662ABDE3}" type="pres">
      <dgm:prSet presAssocID="{1A5528A9-5775-4AD8-B544-66AB3B1AB330}" presName="vert1" presStyleCnt="0"/>
      <dgm:spPr/>
    </dgm:pt>
    <dgm:pt modelId="{3D2E0E1B-452B-4867-959B-4371159A443A}" type="pres">
      <dgm:prSet presAssocID="{23DE26F6-3AD0-43C5-A4BA-2EB3CCE14472}" presName="thickLine" presStyleLbl="alignNode1" presStyleIdx="4" presStyleCnt="14"/>
      <dgm:spPr/>
    </dgm:pt>
    <dgm:pt modelId="{0F7F9A43-F577-435A-B7C7-559CEA774BC8}" type="pres">
      <dgm:prSet presAssocID="{23DE26F6-3AD0-43C5-A4BA-2EB3CCE14472}" presName="horz1" presStyleCnt="0"/>
      <dgm:spPr/>
    </dgm:pt>
    <dgm:pt modelId="{7E849DBE-8028-4D40-9DCA-4AD6545C1147}" type="pres">
      <dgm:prSet presAssocID="{23DE26F6-3AD0-43C5-A4BA-2EB3CCE14472}" presName="tx1" presStyleLbl="revTx" presStyleIdx="4" presStyleCnt="14"/>
      <dgm:spPr/>
    </dgm:pt>
    <dgm:pt modelId="{D96761FD-11EE-4A35-A6A6-296C0098E460}" type="pres">
      <dgm:prSet presAssocID="{23DE26F6-3AD0-43C5-A4BA-2EB3CCE14472}" presName="vert1" presStyleCnt="0"/>
      <dgm:spPr/>
    </dgm:pt>
    <dgm:pt modelId="{8F244468-4ECB-401F-BA65-2A37372268F9}" type="pres">
      <dgm:prSet presAssocID="{97619093-4695-4B9F-8BD5-3F2325687408}" presName="thickLine" presStyleLbl="alignNode1" presStyleIdx="5" presStyleCnt="14"/>
      <dgm:spPr/>
    </dgm:pt>
    <dgm:pt modelId="{C2557AEE-40FF-4C8D-AC10-A6DF8457F9A4}" type="pres">
      <dgm:prSet presAssocID="{97619093-4695-4B9F-8BD5-3F2325687408}" presName="horz1" presStyleCnt="0"/>
      <dgm:spPr/>
    </dgm:pt>
    <dgm:pt modelId="{D2683078-1C85-46DB-8EB7-2FB3918E0C1C}" type="pres">
      <dgm:prSet presAssocID="{97619093-4695-4B9F-8BD5-3F2325687408}" presName="tx1" presStyleLbl="revTx" presStyleIdx="5" presStyleCnt="14"/>
      <dgm:spPr/>
    </dgm:pt>
    <dgm:pt modelId="{546E09E6-4818-4946-B4D5-9BB268C7153D}" type="pres">
      <dgm:prSet presAssocID="{97619093-4695-4B9F-8BD5-3F2325687408}" presName="vert1" presStyleCnt="0"/>
      <dgm:spPr/>
    </dgm:pt>
    <dgm:pt modelId="{497D0AAF-0639-4778-8E62-A41767199F68}" type="pres">
      <dgm:prSet presAssocID="{1D99B3C6-CA27-4546-8EA7-38006D6C2F9A}" presName="thickLine" presStyleLbl="alignNode1" presStyleIdx="6" presStyleCnt="14"/>
      <dgm:spPr/>
    </dgm:pt>
    <dgm:pt modelId="{7D07C8B3-7A26-4235-B8E4-4B1085A43E20}" type="pres">
      <dgm:prSet presAssocID="{1D99B3C6-CA27-4546-8EA7-38006D6C2F9A}" presName="horz1" presStyleCnt="0"/>
      <dgm:spPr/>
    </dgm:pt>
    <dgm:pt modelId="{97F2E75B-CBD5-4C1C-938F-D04CA83CB1E7}" type="pres">
      <dgm:prSet presAssocID="{1D99B3C6-CA27-4546-8EA7-38006D6C2F9A}" presName="tx1" presStyleLbl="revTx" presStyleIdx="6" presStyleCnt="14"/>
      <dgm:spPr/>
    </dgm:pt>
    <dgm:pt modelId="{4F45BD91-70D2-4BE1-82FE-EEFBFB04DB92}" type="pres">
      <dgm:prSet presAssocID="{1D99B3C6-CA27-4546-8EA7-38006D6C2F9A}" presName="vert1" presStyleCnt="0"/>
      <dgm:spPr/>
    </dgm:pt>
    <dgm:pt modelId="{D019482E-D1F1-4C74-ABB1-D240F96CA4A4}" type="pres">
      <dgm:prSet presAssocID="{39286D6E-074E-4690-BB8A-29FB974375F8}" presName="thickLine" presStyleLbl="alignNode1" presStyleIdx="7" presStyleCnt="14"/>
      <dgm:spPr/>
    </dgm:pt>
    <dgm:pt modelId="{60A043B7-C0AC-40B4-8009-2F9316645ECD}" type="pres">
      <dgm:prSet presAssocID="{39286D6E-074E-4690-BB8A-29FB974375F8}" presName="horz1" presStyleCnt="0"/>
      <dgm:spPr/>
    </dgm:pt>
    <dgm:pt modelId="{F4C59199-3A26-4721-A32C-B8EF38E431AB}" type="pres">
      <dgm:prSet presAssocID="{39286D6E-074E-4690-BB8A-29FB974375F8}" presName="tx1" presStyleLbl="revTx" presStyleIdx="7" presStyleCnt="14"/>
      <dgm:spPr/>
    </dgm:pt>
    <dgm:pt modelId="{58689045-9B54-455B-A191-57619303E135}" type="pres">
      <dgm:prSet presAssocID="{39286D6E-074E-4690-BB8A-29FB974375F8}" presName="vert1" presStyleCnt="0"/>
      <dgm:spPr/>
    </dgm:pt>
    <dgm:pt modelId="{9D362379-9FE2-44B7-BF17-F3AF51FC14F9}" type="pres">
      <dgm:prSet presAssocID="{AA62352A-43B2-4344-A65F-300D5AC3AE60}" presName="thickLine" presStyleLbl="alignNode1" presStyleIdx="8" presStyleCnt="14"/>
      <dgm:spPr/>
    </dgm:pt>
    <dgm:pt modelId="{74BAB8D7-98E8-4447-926F-4F46B735F7F9}" type="pres">
      <dgm:prSet presAssocID="{AA62352A-43B2-4344-A65F-300D5AC3AE60}" presName="horz1" presStyleCnt="0"/>
      <dgm:spPr/>
    </dgm:pt>
    <dgm:pt modelId="{093DFCD2-C4C8-4D09-BEAA-E9E2F168FF52}" type="pres">
      <dgm:prSet presAssocID="{AA62352A-43B2-4344-A65F-300D5AC3AE60}" presName="tx1" presStyleLbl="revTx" presStyleIdx="8" presStyleCnt="14"/>
      <dgm:spPr/>
    </dgm:pt>
    <dgm:pt modelId="{3F189FA6-6A4D-47D7-8722-CC52DE77C18E}" type="pres">
      <dgm:prSet presAssocID="{AA62352A-43B2-4344-A65F-300D5AC3AE60}" presName="vert1" presStyleCnt="0"/>
      <dgm:spPr/>
    </dgm:pt>
    <dgm:pt modelId="{801F272D-ABC7-47AE-87E1-5832C1CE10FF}" type="pres">
      <dgm:prSet presAssocID="{DD2AF416-CF60-486A-A3DE-D121F3859FA2}" presName="thickLine" presStyleLbl="alignNode1" presStyleIdx="9" presStyleCnt="14"/>
      <dgm:spPr/>
    </dgm:pt>
    <dgm:pt modelId="{AFC68CDC-2782-488D-B68D-C8ECC65AA5F8}" type="pres">
      <dgm:prSet presAssocID="{DD2AF416-CF60-486A-A3DE-D121F3859FA2}" presName="horz1" presStyleCnt="0"/>
      <dgm:spPr/>
    </dgm:pt>
    <dgm:pt modelId="{53630C75-82D0-476D-80F1-78164220BA44}" type="pres">
      <dgm:prSet presAssocID="{DD2AF416-CF60-486A-A3DE-D121F3859FA2}" presName="tx1" presStyleLbl="revTx" presStyleIdx="9" presStyleCnt="14"/>
      <dgm:spPr/>
    </dgm:pt>
    <dgm:pt modelId="{F7A16F1E-2679-4D39-AA71-55AB5E56862A}" type="pres">
      <dgm:prSet presAssocID="{DD2AF416-CF60-486A-A3DE-D121F3859FA2}" presName="vert1" presStyleCnt="0"/>
      <dgm:spPr/>
    </dgm:pt>
    <dgm:pt modelId="{6A62ECCF-57E3-476C-A286-EE3AE5AC443B}" type="pres">
      <dgm:prSet presAssocID="{0DFD54AD-B77B-45DC-9170-2C8C7A4E7DDD}" presName="thickLine" presStyleLbl="alignNode1" presStyleIdx="10" presStyleCnt="14"/>
      <dgm:spPr/>
    </dgm:pt>
    <dgm:pt modelId="{4477A350-3B8C-435A-98EF-772B70CBE7EB}" type="pres">
      <dgm:prSet presAssocID="{0DFD54AD-B77B-45DC-9170-2C8C7A4E7DDD}" presName="horz1" presStyleCnt="0"/>
      <dgm:spPr/>
    </dgm:pt>
    <dgm:pt modelId="{75375746-8C46-4DEC-B3A0-F1797CD22519}" type="pres">
      <dgm:prSet presAssocID="{0DFD54AD-B77B-45DC-9170-2C8C7A4E7DDD}" presName="tx1" presStyleLbl="revTx" presStyleIdx="10" presStyleCnt="14"/>
      <dgm:spPr/>
    </dgm:pt>
    <dgm:pt modelId="{F60A3911-1648-4B36-9BAA-4F87565E33B6}" type="pres">
      <dgm:prSet presAssocID="{0DFD54AD-B77B-45DC-9170-2C8C7A4E7DDD}" presName="vert1" presStyleCnt="0"/>
      <dgm:spPr/>
    </dgm:pt>
    <dgm:pt modelId="{224A251B-A3CD-4F33-A28D-9C3C058BF522}" type="pres">
      <dgm:prSet presAssocID="{5DF1657D-E8A1-4490-8BCF-ABC3119B0F61}" presName="thickLine" presStyleLbl="alignNode1" presStyleIdx="11" presStyleCnt="14"/>
      <dgm:spPr/>
    </dgm:pt>
    <dgm:pt modelId="{8E3F4879-0919-46E3-B7C2-A90CF69D53B8}" type="pres">
      <dgm:prSet presAssocID="{5DF1657D-E8A1-4490-8BCF-ABC3119B0F61}" presName="horz1" presStyleCnt="0"/>
      <dgm:spPr/>
    </dgm:pt>
    <dgm:pt modelId="{E8EDE784-EB8E-4608-8CDD-BEAF0720B758}" type="pres">
      <dgm:prSet presAssocID="{5DF1657D-E8A1-4490-8BCF-ABC3119B0F61}" presName="tx1" presStyleLbl="revTx" presStyleIdx="11" presStyleCnt="14"/>
      <dgm:spPr/>
    </dgm:pt>
    <dgm:pt modelId="{246FD0CA-F54F-4731-A2F6-3EE6689F9246}" type="pres">
      <dgm:prSet presAssocID="{5DF1657D-E8A1-4490-8BCF-ABC3119B0F61}" presName="vert1" presStyleCnt="0"/>
      <dgm:spPr/>
    </dgm:pt>
    <dgm:pt modelId="{20D8C519-2A8E-49B3-B780-1DBA6A7830EF}" type="pres">
      <dgm:prSet presAssocID="{14DFE1D6-4862-4999-A79A-F66AA780252B}" presName="thickLine" presStyleLbl="alignNode1" presStyleIdx="12" presStyleCnt="14"/>
      <dgm:spPr/>
    </dgm:pt>
    <dgm:pt modelId="{376DD7AC-1225-461C-8800-2B2869B88620}" type="pres">
      <dgm:prSet presAssocID="{14DFE1D6-4862-4999-A79A-F66AA780252B}" presName="horz1" presStyleCnt="0"/>
      <dgm:spPr/>
    </dgm:pt>
    <dgm:pt modelId="{4D5B1918-A2B4-4415-A6BD-A29D82B9DC55}" type="pres">
      <dgm:prSet presAssocID="{14DFE1D6-4862-4999-A79A-F66AA780252B}" presName="tx1" presStyleLbl="revTx" presStyleIdx="12" presStyleCnt="14"/>
      <dgm:spPr/>
    </dgm:pt>
    <dgm:pt modelId="{58BA0FAF-5FF0-4F20-803C-1E5D7BE25AF5}" type="pres">
      <dgm:prSet presAssocID="{14DFE1D6-4862-4999-A79A-F66AA780252B}" presName="vert1" presStyleCnt="0"/>
      <dgm:spPr/>
    </dgm:pt>
    <dgm:pt modelId="{40D0FE0F-3DBF-44C8-9751-DB2D80681AA5}" type="pres">
      <dgm:prSet presAssocID="{F160CC91-43CB-4174-9D22-1B743988B63D}" presName="thickLine" presStyleLbl="alignNode1" presStyleIdx="13" presStyleCnt="14"/>
      <dgm:spPr/>
    </dgm:pt>
    <dgm:pt modelId="{E7619E29-D19E-4851-BD75-D0F3ACC7EB61}" type="pres">
      <dgm:prSet presAssocID="{F160CC91-43CB-4174-9D22-1B743988B63D}" presName="horz1" presStyleCnt="0"/>
      <dgm:spPr/>
    </dgm:pt>
    <dgm:pt modelId="{F846ACAF-F363-4B03-8461-A0BFAF2399EF}" type="pres">
      <dgm:prSet presAssocID="{F160CC91-43CB-4174-9D22-1B743988B63D}" presName="tx1" presStyleLbl="revTx" presStyleIdx="13" presStyleCnt="14"/>
      <dgm:spPr/>
    </dgm:pt>
    <dgm:pt modelId="{384013A3-717F-4D14-8678-D85B92E7E176}" type="pres">
      <dgm:prSet presAssocID="{F160CC91-43CB-4174-9D22-1B743988B63D}" presName="vert1" presStyleCnt="0"/>
      <dgm:spPr/>
    </dgm:pt>
  </dgm:ptLst>
  <dgm:cxnLst>
    <dgm:cxn modelId="{302AF80A-989F-4B4F-BC74-990DA915B08B}" srcId="{B234A771-FF25-494A-BCEA-DDF0BD54AA41}" destId="{F160CC91-43CB-4174-9D22-1B743988B63D}" srcOrd="13" destOrd="0" parTransId="{91B85A28-606E-403D-9637-7C82DF3BED75}" sibTransId="{B93EBF16-FC64-4716-84B2-A437AEDD12E0}"/>
    <dgm:cxn modelId="{56B6DF0F-BBC9-428E-97D1-433B59FF72D1}" srcId="{B234A771-FF25-494A-BCEA-DDF0BD54AA41}" destId="{2C854913-A9FD-49C5-ADE7-0E20AD0BD662}" srcOrd="2" destOrd="0" parTransId="{213A767E-D750-4F4C-A244-E5CD1B0742FF}" sibTransId="{2C6985F3-2F37-44CB-8473-6DAECCDA62C3}"/>
    <dgm:cxn modelId="{292E6719-211A-4B4C-B264-618195935B4B}" type="presOf" srcId="{F160CC91-43CB-4174-9D22-1B743988B63D}" destId="{F846ACAF-F363-4B03-8461-A0BFAF2399EF}" srcOrd="0" destOrd="0" presId="urn:microsoft.com/office/officeart/2008/layout/LinedList"/>
    <dgm:cxn modelId="{8699671D-DF99-4E93-BA13-C863375B6DBC}" type="presOf" srcId="{DD2AF416-CF60-486A-A3DE-D121F3859FA2}" destId="{53630C75-82D0-476D-80F1-78164220BA44}" srcOrd="0" destOrd="0" presId="urn:microsoft.com/office/officeart/2008/layout/LinedList"/>
    <dgm:cxn modelId="{B44BD71E-5278-4157-98F6-9E45B129C444}" srcId="{B234A771-FF25-494A-BCEA-DDF0BD54AA41}" destId="{39286D6E-074E-4690-BB8A-29FB974375F8}" srcOrd="7" destOrd="0" parTransId="{85E7C4AA-86D0-4A2F-AF31-6C9BCB80BAFB}" sibTransId="{8D487BE2-C93D-4100-973E-ACB3E55D60EF}"/>
    <dgm:cxn modelId="{587B7A33-3538-4053-B840-224899C7FAB2}" type="presOf" srcId="{39286D6E-074E-4690-BB8A-29FB974375F8}" destId="{F4C59199-3A26-4721-A32C-B8EF38E431AB}" srcOrd="0" destOrd="0" presId="urn:microsoft.com/office/officeart/2008/layout/LinedList"/>
    <dgm:cxn modelId="{CE141137-D93F-45A5-A075-FBE2D66FB69D}" srcId="{B234A771-FF25-494A-BCEA-DDF0BD54AA41}" destId="{14DFE1D6-4862-4999-A79A-F66AA780252B}" srcOrd="12" destOrd="0" parTransId="{478C48CD-650E-411F-86BE-C09ED72B03A1}" sibTransId="{C3E25492-10AA-45AE-A45F-66BF47874410}"/>
    <dgm:cxn modelId="{7BF5AD5F-CAF2-4302-8C2D-55C71D7308B6}" type="presOf" srcId="{5DF1657D-E8A1-4490-8BCF-ABC3119B0F61}" destId="{E8EDE784-EB8E-4608-8CDD-BEAF0720B758}" srcOrd="0" destOrd="0" presId="urn:microsoft.com/office/officeart/2008/layout/LinedList"/>
    <dgm:cxn modelId="{4916F461-9DA2-4645-88B0-C635DB6B5A30}" type="presOf" srcId="{B234A771-FF25-494A-BCEA-DDF0BD54AA41}" destId="{7225F267-9641-4F13-9D8E-B620B010E62B}" srcOrd="0" destOrd="0" presId="urn:microsoft.com/office/officeart/2008/layout/LinedList"/>
    <dgm:cxn modelId="{5ACA8564-AF64-4CD1-A0F0-6D809DCBD12A}" srcId="{B234A771-FF25-494A-BCEA-DDF0BD54AA41}" destId="{5DF1657D-E8A1-4490-8BCF-ABC3119B0F61}" srcOrd="11" destOrd="0" parTransId="{F9F1955F-3AE5-4D9C-A59C-314B49E139FF}" sibTransId="{01A0B5F7-29D5-43F5-AECE-E092200DA72B}"/>
    <dgm:cxn modelId="{CC91BB44-9892-4754-884D-7563B47C2D20}" srcId="{B234A771-FF25-494A-BCEA-DDF0BD54AA41}" destId="{23DE26F6-3AD0-43C5-A4BA-2EB3CCE14472}" srcOrd="4" destOrd="0" parTransId="{5EDE56B2-2CDB-43FA-9F8B-916935205400}" sibTransId="{58F5F9A5-F93A-4BD9-BEB8-DEC49D233F04}"/>
    <dgm:cxn modelId="{A940FA44-04DB-4037-8A21-32E99A082341}" srcId="{B234A771-FF25-494A-BCEA-DDF0BD54AA41}" destId="{1A5528A9-5775-4AD8-B544-66AB3B1AB330}" srcOrd="3" destOrd="0" parTransId="{D80C6433-DD5D-4028-98CE-F602DC28F57A}" sibTransId="{952796F0-8F14-4DB4-B667-A9969C6D3EB9}"/>
    <dgm:cxn modelId="{AC3DC245-F125-4CB5-B367-DF7BAA56A9D9}" type="presOf" srcId="{C2715FA8-9A81-49B7-86F1-52428FB26389}" destId="{49259BA0-8D75-4399-A7EE-3E26A4F375F6}" srcOrd="0" destOrd="0" presId="urn:microsoft.com/office/officeart/2008/layout/LinedList"/>
    <dgm:cxn modelId="{3F3C306E-AA4A-4393-9247-2064BC5161D0}" srcId="{B234A771-FF25-494A-BCEA-DDF0BD54AA41}" destId="{A5B9AB3A-D4E2-4006-A3BD-468EA0AD3A06}" srcOrd="1" destOrd="0" parTransId="{344B120C-4D13-438B-BD0F-4A65FF8191CA}" sibTransId="{5DB1462C-514E-48BF-AE3E-7DAAB00DDB5D}"/>
    <dgm:cxn modelId="{80E96576-6964-460B-B8DC-DF8614985AC8}" type="presOf" srcId="{0DFD54AD-B77B-45DC-9170-2C8C7A4E7DDD}" destId="{75375746-8C46-4DEC-B3A0-F1797CD22519}" srcOrd="0" destOrd="0" presId="urn:microsoft.com/office/officeart/2008/layout/LinedList"/>
    <dgm:cxn modelId="{FA0C4F7A-FB0D-4403-925D-01BF40F864BE}" type="presOf" srcId="{14DFE1D6-4862-4999-A79A-F66AA780252B}" destId="{4D5B1918-A2B4-4415-A6BD-A29D82B9DC55}" srcOrd="0" destOrd="0" presId="urn:microsoft.com/office/officeart/2008/layout/LinedList"/>
    <dgm:cxn modelId="{AA39D17B-4ED8-465A-B8A4-5C1D47D9FD24}" type="presOf" srcId="{2C854913-A9FD-49C5-ADE7-0E20AD0BD662}" destId="{88076642-F242-446D-BF3D-BB9622694DA0}" srcOrd="0" destOrd="0" presId="urn:microsoft.com/office/officeart/2008/layout/LinedList"/>
    <dgm:cxn modelId="{3405487D-604F-4563-8C67-A0B958C0E446}" srcId="{B234A771-FF25-494A-BCEA-DDF0BD54AA41}" destId="{1D99B3C6-CA27-4546-8EA7-38006D6C2F9A}" srcOrd="6" destOrd="0" parTransId="{917BABA9-3385-450B-BFE9-A0D43FCE1448}" sibTransId="{0C661B84-481E-420F-A3AB-AEB8898C0929}"/>
    <dgm:cxn modelId="{8C1AC17D-41C4-4FD5-B6B4-A27F255C9E4B}" srcId="{B234A771-FF25-494A-BCEA-DDF0BD54AA41}" destId="{DD2AF416-CF60-486A-A3DE-D121F3859FA2}" srcOrd="9" destOrd="0" parTransId="{92756C65-1ED3-4EC7-A29F-1445B1CD3D92}" sibTransId="{EDA71A9D-6391-4A33-8C1F-96E57A9A4FEC}"/>
    <dgm:cxn modelId="{C3F3289E-9EC7-41B5-A034-F6EE1A2D98B7}" type="presOf" srcId="{A5B9AB3A-D4E2-4006-A3BD-468EA0AD3A06}" destId="{4EDBD2E1-36EA-415A-B6D2-0EE3216538F7}" srcOrd="0" destOrd="0" presId="urn:microsoft.com/office/officeart/2008/layout/LinedList"/>
    <dgm:cxn modelId="{FB508AAE-AF33-4DDA-9ADD-7A0C6F7BD8CE}" type="presOf" srcId="{97619093-4695-4B9F-8BD5-3F2325687408}" destId="{D2683078-1C85-46DB-8EB7-2FB3918E0C1C}" srcOrd="0" destOrd="0" presId="urn:microsoft.com/office/officeart/2008/layout/LinedList"/>
    <dgm:cxn modelId="{C63ADAB7-44C5-444D-B201-A22F33E561D0}" srcId="{B234A771-FF25-494A-BCEA-DDF0BD54AA41}" destId="{0DFD54AD-B77B-45DC-9170-2C8C7A4E7DDD}" srcOrd="10" destOrd="0" parTransId="{C63180AD-FCB6-486C-B984-6FD2FBE03050}" sibTransId="{9E07488E-2AE1-424E-A9A9-D91ABD8DC5DC}"/>
    <dgm:cxn modelId="{C0C77CB9-EB77-4076-AE3F-D5E0A4B1EE3B}" srcId="{B234A771-FF25-494A-BCEA-DDF0BD54AA41}" destId="{97619093-4695-4B9F-8BD5-3F2325687408}" srcOrd="5" destOrd="0" parTransId="{7078D43F-4244-4BDC-BA75-041C15956E37}" sibTransId="{7903FE2F-F141-4B6F-B50A-134CCC96E47D}"/>
    <dgm:cxn modelId="{97927BD7-C43A-4B83-96A7-3DA5D675DD14}" srcId="{B234A771-FF25-494A-BCEA-DDF0BD54AA41}" destId="{C2715FA8-9A81-49B7-86F1-52428FB26389}" srcOrd="0" destOrd="0" parTransId="{3A51B2E7-C71B-4190-960F-B93341240C60}" sibTransId="{CF48EFFE-849D-44D5-A311-098A93414DC5}"/>
    <dgm:cxn modelId="{977997D9-64AF-4F80-A274-7597AB874962}" srcId="{B234A771-FF25-494A-BCEA-DDF0BD54AA41}" destId="{AA62352A-43B2-4344-A65F-300D5AC3AE60}" srcOrd="8" destOrd="0" parTransId="{3D707EED-F82F-461D-9AFE-2CED23D4C532}" sibTransId="{BC9D2CB4-EC3C-4804-897C-555DA8DB7A96}"/>
    <dgm:cxn modelId="{F20F96E3-8370-4A44-8ACA-7613AF64700A}" type="presOf" srcId="{1A5528A9-5775-4AD8-B544-66AB3B1AB330}" destId="{92D76BE5-A796-4973-BDDF-EEA090331958}" srcOrd="0" destOrd="0" presId="urn:microsoft.com/office/officeart/2008/layout/LinedList"/>
    <dgm:cxn modelId="{0E0B9AE6-C105-4392-836E-ECEA22EE3AA8}" type="presOf" srcId="{AA62352A-43B2-4344-A65F-300D5AC3AE60}" destId="{093DFCD2-C4C8-4D09-BEAA-E9E2F168FF52}" srcOrd="0" destOrd="0" presId="urn:microsoft.com/office/officeart/2008/layout/LinedList"/>
    <dgm:cxn modelId="{64F457ED-C547-4307-866A-49F2DDCAFE4B}" type="presOf" srcId="{1D99B3C6-CA27-4546-8EA7-38006D6C2F9A}" destId="{97F2E75B-CBD5-4C1C-938F-D04CA83CB1E7}" srcOrd="0" destOrd="0" presId="urn:microsoft.com/office/officeart/2008/layout/LinedList"/>
    <dgm:cxn modelId="{26D9F8F0-FACA-4870-9DC9-E99B10150740}" type="presOf" srcId="{23DE26F6-3AD0-43C5-A4BA-2EB3CCE14472}" destId="{7E849DBE-8028-4D40-9DCA-4AD6545C1147}" srcOrd="0" destOrd="0" presId="urn:microsoft.com/office/officeart/2008/layout/LinedList"/>
    <dgm:cxn modelId="{E228ADB1-460C-4AC2-AFC1-3E93ACB789E7}" type="presParOf" srcId="{7225F267-9641-4F13-9D8E-B620B010E62B}" destId="{B79CCAC8-36A4-483C-A3EF-4918A4E155E3}" srcOrd="0" destOrd="0" presId="urn:microsoft.com/office/officeart/2008/layout/LinedList"/>
    <dgm:cxn modelId="{6EC940F1-9B29-476D-ACB1-3C422A02E382}" type="presParOf" srcId="{7225F267-9641-4F13-9D8E-B620B010E62B}" destId="{88204C0C-FAA8-4079-854F-974B81761E46}" srcOrd="1" destOrd="0" presId="urn:microsoft.com/office/officeart/2008/layout/LinedList"/>
    <dgm:cxn modelId="{D1547A5B-C321-44C9-864D-E8B9DD2B0F50}" type="presParOf" srcId="{88204C0C-FAA8-4079-854F-974B81761E46}" destId="{49259BA0-8D75-4399-A7EE-3E26A4F375F6}" srcOrd="0" destOrd="0" presId="urn:microsoft.com/office/officeart/2008/layout/LinedList"/>
    <dgm:cxn modelId="{4C5650D4-268E-489A-86B7-8E00F5875184}" type="presParOf" srcId="{88204C0C-FAA8-4079-854F-974B81761E46}" destId="{FF4E98E2-20C8-4865-9137-6B7C4FE64CAB}" srcOrd="1" destOrd="0" presId="urn:microsoft.com/office/officeart/2008/layout/LinedList"/>
    <dgm:cxn modelId="{6E3D06AA-9D80-4543-A11B-279D95E21E3E}" type="presParOf" srcId="{7225F267-9641-4F13-9D8E-B620B010E62B}" destId="{9BE212BF-455F-4FE3-BB61-73527451EF8B}" srcOrd="2" destOrd="0" presId="urn:microsoft.com/office/officeart/2008/layout/LinedList"/>
    <dgm:cxn modelId="{822B4696-B715-4C75-9717-07A579C5CC13}" type="presParOf" srcId="{7225F267-9641-4F13-9D8E-B620B010E62B}" destId="{552C803E-E72D-411D-BF90-E5C23BB4E645}" srcOrd="3" destOrd="0" presId="urn:microsoft.com/office/officeart/2008/layout/LinedList"/>
    <dgm:cxn modelId="{420EB54E-A1A9-43E0-AB88-79575DA58427}" type="presParOf" srcId="{552C803E-E72D-411D-BF90-E5C23BB4E645}" destId="{4EDBD2E1-36EA-415A-B6D2-0EE3216538F7}" srcOrd="0" destOrd="0" presId="urn:microsoft.com/office/officeart/2008/layout/LinedList"/>
    <dgm:cxn modelId="{15276AD7-D320-495B-908B-5F8486F6B8CD}" type="presParOf" srcId="{552C803E-E72D-411D-BF90-E5C23BB4E645}" destId="{EA7688B9-598A-46DB-8E53-3420DDFFB25E}" srcOrd="1" destOrd="0" presId="urn:microsoft.com/office/officeart/2008/layout/LinedList"/>
    <dgm:cxn modelId="{6C4E467D-0B79-40C8-82F6-970576004F40}" type="presParOf" srcId="{7225F267-9641-4F13-9D8E-B620B010E62B}" destId="{6B32AC93-0CF5-44D5-938C-96CA7F61C399}" srcOrd="4" destOrd="0" presId="urn:microsoft.com/office/officeart/2008/layout/LinedList"/>
    <dgm:cxn modelId="{DE3BF758-7C3A-48DE-9F40-893426D71268}" type="presParOf" srcId="{7225F267-9641-4F13-9D8E-B620B010E62B}" destId="{B9CD067C-C034-45A9-B32A-1E98A82A9E74}" srcOrd="5" destOrd="0" presId="urn:microsoft.com/office/officeart/2008/layout/LinedList"/>
    <dgm:cxn modelId="{E0E9763C-CC9D-4C97-8A76-A7E6DB320E9B}" type="presParOf" srcId="{B9CD067C-C034-45A9-B32A-1E98A82A9E74}" destId="{88076642-F242-446D-BF3D-BB9622694DA0}" srcOrd="0" destOrd="0" presId="urn:microsoft.com/office/officeart/2008/layout/LinedList"/>
    <dgm:cxn modelId="{CC13B88A-769F-4527-9D9A-A78E4947DE35}" type="presParOf" srcId="{B9CD067C-C034-45A9-B32A-1E98A82A9E74}" destId="{8B4B4990-F0D6-4C4C-85EB-2CB0A9FE9FF5}" srcOrd="1" destOrd="0" presId="urn:microsoft.com/office/officeart/2008/layout/LinedList"/>
    <dgm:cxn modelId="{02628A83-6FEF-411C-B229-0CBB64F45CAB}" type="presParOf" srcId="{7225F267-9641-4F13-9D8E-B620B010E62B}" destId="{769AE8B4-E63E-4317-814E-5D5FF8F13017}" srcOrd="6" destOrd="0" presId="urn:microsoft.com/office/officeart/2008/layout/LinedList"/>
    <dgm:cxn modelId="{05D60E7F-54A7-44FD-BDBA-A091F0B4CE9A}" type="presParOf" srcId="{7225F267-9641-4F13-9D8E-B620B010E62B}" destId="{7D5587F2-9CB4-4A7C-ADDC-D707E1E65DD3}" srcOrd="7" destOrd="0" presId="urn:microsoft.com/office/officeart/2008/layout/LinedList"/>
    <dgm:cxn modelId="{112FD311-A129-4483-B2C6-786CD0BE1E68}" type="presParOf" srcId="{7D5587F2-9CB4-4A7C-ADDC-D707E1E65DD3}" destId="{92D76BE5-A796-4973-BDDF-EEA090331958}" srcOrd="0" destOrd="0" presId="urn:microsoft.com/office/officeart/2008/layout/LinedList"/>
    <dgm:cxn modelId="{2F394419-CAF4-44E3-9DBC-46A995CFED36}" type="presParOf" srcId="{7D5587F2-9CB4-4A7C-ADDC-D707E1E65DD3}" destId="{935716C8-03F4-4528-ABBC-244D662ABDE3}" srcOrd="1" destOrd="0" presId="urn:microsoft.com/office/officeart/2008/layout/LinedList"/>
    <dgm:cxn modelId="{C4DD8BCF-AEAB-48AD-BFA8-FB1C516B232A}" type="presParOf" srcId="{7225F267-9641-4F13-9D8E-B620B010E62B}" destId="{3D2E0E1B-452B-4867-959B-4371159A443A}" srcOrd="8" destOrd="0" presId="urn:microsoft.com/office/officeart/2008/layout/LinedList"/>
    <dgm:cxn modelId="{F4854F83-AAC6-404D-A632-8EA473DBBB68}" type="presParOf" srcId="{7225F267-9641-4F13-9D8E-B620B010E62B}" destId="{0F7F9A43-F577-435A-B7C7-559CEA774BC8}" srcOrd="9" destOrd="0" presId="urn:microsoft.com/office/officeart/2008/layout/LinedList"/>
    <dgm:cxn modelId="{41FFA3F6-0272-43C6-B443-039D726ABAAF}" type="presParOf" srcId="{0F7F9A43-F577-435A-B7C7-559CEA774BC8}" destId="{7E849DBE-8028-4D40-9DCA-4AD6545C1147}" srcOrd="0" destOrd="0" presId="urn:microsoft.com/office/officeart/2008/layout/LinedList"/>
    <dgm:cxn modelId="{64A9A5C1-5617-4FEC-9741-68EC06FA541B}" type="presParOf" srcId="{0F7F9A43-F577-435A-B7C7-559CEA774BC8}" destId="{D96761FD-11EE-4A35-A6A6-296C0098E460}" srcOrd="1" destOrd="0" presId="urn:microsoft.com/office/officeart/2008/layout/LinedList"/>
    <dgm:cxn modelId="{1813BC61-F74D-4F24-AF9D-330A49A9D64B}" type="presParOf" srcId="{7225F267-9641-4F13-9D8E-B620B010E62B}" destId="{8F244468-4ECB-401F-BA65-2A37372268F9}" srcOrd="10" destOrd="0" presId="urn:microsoft.com/office/officeart/2008/layout/LinedList"/>
    <dgm:cxn modelId="{C96CD506-A148-4494-85B0-325268B477A4}" type="presParOf" srcId="{7225F267-9641-4F13-9D8E-B620B010E62B}" destId="{C2557AEE-40FF-4C8D-AC10-A6DF8457F9A4}" srcOrd="11" destOrd="0" presId="urn:microsoft.com/office/officeart/2008/layout/LinedList"/>
    <dgm:cxn modelId="{CAF11AA9-5B2F-49B5-8402-9A7660DAE98A}" type="presParOf" srcId="{C2557AEE-40FF-4C8D-AC10-A6DF8457F9A4}" destId="{D2683078-1C85-46DB-8EB7-2FB3918E0C1C}" srcOrd="0" destOrd="0" presId="urn:microsoft.com/office/officeart/2008/layout/LinedList"/>
    <dgm:cxn modelId="{12177951-0AD8-4F6A-9B22-1D79FE1BC7A0}" type="presParOf" srcId="{C2557AEE-40FF-4C8D-AC10-A6DF8457F9A4}" destId="{546E09E6-4818-4946-B4D5-9BB268C7153D}" srcOrd="1" destOrd="0" presId="urn:microsoft.com/office/officeart/2008/layout/LinedList"/>
    <dgm:cxn modelId="{97344DA5-B7F1-4FA4-AC80-A6CB8498FF4E}" type="presParOf" srcId="{7225F267-9641-4F13-9D8E-B620B010E62B}" destId="{497D0AAF-0639-4778-8E62-A41767199F68}" srcOrd="12" destOrd="0" presId="urn:microsoft.com/office/officeart/2008/layout/LinedList"/>
    <dgm:cxn modelId="{101D3DA0-F5A6-4505-B5F0-B52244578314}" type="presParOf" srcId="{7225F267-9641-4F13-9D8E-B620B010E62B}" destId="{7D07C8B3-7A26-4235-B8E4-4B1085A43E20}" srcOrd="13" destOrd="0" presId="urn:microsoft.com/office/officeart/2008/layout/LinedList"/>
    <dgm:cxn modelId="{A919E9BB-BB77-4F94-92D2-BF9DB85FB51B}" type="presParOf" srcId="{7D07C8B3-7A26-4235-B8E4-4B1085A43E20}" destId="{97F2E75B-CBD5-4C1C-938F-D04CA83CB1E7}" srcOrd="0" destOrd="0" presId="urn:microsoft.com/office/officeart/2008/layout/LinedList"/>
    <dgm:cxn modelId="{5BA61C51-4D33-4F88-A24D-F34ED67BD43B}" type="presParOf" srcId="{7D07C8B3-7A26-4235-B8E4-4B1085A43E20}" destId="{4F45BD91-70D2-4BE1-82FE-EEFBFB04DB92}" srcOrd="1" destOrd="0" presId="urn:microsoft.com/office/officeart/2008/layout/LinedList"/>
    <dgm:cxn modelId="{20C597C2-5FA6-4D69-B58E-E033ED0DFA27}" type="presParOf" srcId="{7225F267-9641-4F13-9D8E-B620B010E62B}" destId="{D019482E-D1F1-4C74-ABB1-D240F96CA4A4}" srcOrd="14" destOrd="0" presId="urn:microsoft.com/office/officeart/2008/layout/LinedList"/>
    <dgm:cxn modelId="{D0A1BC5B-239F-4986-8000-1F71FEEBEC6C}" type="presParOf" srcId="{7225F267-9641-4F13-9D8E-B620B010E62B}" destId="{60A043B7-C0AC-40B4-8009-2F9316645ECD}" srcOrd="15" destOrd="0" presId="urn:microsoft.com/office/officeart/2008/layout/LinedList"/>
    <dgm:cxn modelId="{D55F01B2-2475-432C-B9F7-4D83E6DB1E72}" type="presParOf" srcId="{60A043B7-C0AC-40B4-8009-2F9316645ECD}" destId="{F4C59199-3A26-4721-A32C-B8EF38E431AB}" srcOrd="0" destOrd="0" presId="urn:microsoft.com/office/officeart/2008/layout/LinedList"/>
    <dgm:cxn modelId="{42135A94-B16D-4758-99DE-00AECE2A223A}" type="presParOf" srcId="{60A043B7-C0AC-40B4-8009-2F9316645ECD}" destId="{58689045-9B54-455B-A191-57619303E135}" srcOrd="1" destOrd="0" presId="urn:microsoft.com/office/officeart/2008/layout/LinedList"/>
    <dgm:cxn modelId="{141FD34C-B113-424D-9138-9A544E2F4185}" type="presParOf" srcId="{7225F267-9641-4F13-9D8E-B620B010E62B}" destId="{9D362379-9FE2-44B7-BF17-F3AF51FC14F9}" srcOrd="16" destOrd="0" presId="urn:microsoft.com/office/officeart/2008/layout/LinedList"/>
    <dgm:cxn modelId="{5F6AD871-F66F-449F-9A24-D5692DC63B06}" type="presParOf" srcId="{7225F267-9641-4F13-9D8E-B620B010E62B}" destId="{74BAB8D7-98E8-4447-926F-4F46B735F7F9}" srcOrd="17" destOrd="0" presId="urn:microsoft.com/office/officeart/2008/layout/LinedList"/>
    <dgm:cxn modelId="{A192AC0D-A623-4147-8ED0-A8E0292D1DDB}" type="presParOf" srcId="{74BAB8D7-98E8-4447-926F-4F46B735F7F9}" destId="{093DFCD2-C4C8-4D09-BEAA-E9E2F168FF52}" srcOrd="0" destOrd="0" presId="urn:microsoft.com/office/officeart/2008/layout/LinedList"/>
    <dgm:cxn modelId="{7B0C4F38-A030-471E-B50D-A2B49AFA027E}" type="presParOf" srcId="{74BAB8D7-98E8-4447-926F-4F46B735F7F9}" destId="{3F189FA6-6A4D-47D7-8722-CC52DE77C18E}" srcOrd="1" destOrd="0" presId="urn:microsoft.com/office/officeart/2008/layout/LinedList"/>
    <dgm:cxn modelId="{E57A0EA1-5CF0-4950-B4CC-5DC197298EEE}" type="presParOf" srcId="{7225F267-9641-4F13-9D8E-B620B010E62B}" destId="{801F272D-ABC7-47AE-87E1-5832C1CE10FF}" srcOrd="18" destOrd="0" presId="urn:microsoft.com/office/officeart/2008/layout/LinedList"/>
    <dgm:cxn modelId="{EB997C96-B02C-4816-8EBC-FC41C7B9A778}" type="presParOf" srcId="{7225F267-9641-4F13-9D8E-B620B010E62B}" destId="{AFC68CDC-2782-488D-B68D-C8ECC65AA5F8}" srcOrd="19" destOrd="0" presId="urn:microsoft.com/office/officeart/2008/layout/LinedList"/>
    <dgm:cxn modelId="{03D2B636-C73F-466A-A6E6-7286FC9A9B59}" type="presParOf" srcId="{AFC68CDC-2782-488D-B68D-C8ECC65AA5F8}" destId="{53630C75-82D0-476D-80F1-78164220BA44}" srcOrd="0" destOrd="0" presId="urn:microsoft.com/office/officeart/2008/layout/LinedList"/>
    <dgm:cxn modelId="{B4A246E2-4E45-4351-BEDF-4E2F493EBF00}" type="presParOf" srcId="{AFC68CDC-2782-488D-B68D-C8ECC65AA5F8}" destId="{F7A16F1E-2679-4D39-AA71-55AB5E56862A}" srcOrd="1" destOrd="0" presId="urn:microsoft.com/office/officeart/2008/layout/LinedList"/>
    <dgm:cxn modelId="{49FBC09C-D9C4-4994-97D5-4F23CA6A87E0}" type="presParOf" srcId="{7225F267-9641-4F13-9D8E-B620B010E62B}" destId="{6A62ECCF-57E3-476C-A286-EE3AE5AC443B}" srcOrd="20" destOrd="0" presId="urn:microsoft.com/office/officeart/2008/layout/LinedList"/>
    <dgm:cxn modelId="{BAE868D0-C493-496C-BEE8-CFB6E77ADBCC}" type="presParOf" srcId="{7225F267-9641-4F13-9D8E-B620B010E62B}" destId="{4477A350-3B8C-435A-98EF-772B70CBE7EB}" srcOrd="21" destOrd="0" presId="urn:microsoft.com/office/officeart/2008/layout/LinedList"/>
    <dgm:cxn modelId="{9836250F-AD34-456A-944B-0AB25411DB92}" type="presParOf" srcId="{4477A350-3B8C-435A-98EF-772B70CBE7EB}" destId="{75375746-8C46-4DEC-B3A0-F1797CD22519}" srcOrd="0" destOrd="0" presId="urn:microsoft.com/office/officeart/2008/layout/LinedList"/>
    <dgm:cxn modelId="{0EDD020C-D1FB-4532-8ADA-9314F044FBB4}" type="presParOf" srcId="{4477A350-3B8C-435A-98EF-772B70CBE7EB}" destId="{F60A3911-1648-4B36-9BAA-4F87565E33B6}" srcOrd="1" destOrd="0" presId="urn:microsoft.com/office/officeart/2008/layout/LinedList"/>
    <dgm:cxn modelId="{72DD0BD8-9013-4AE0-A24B-B04EFA4BA4D0}" type="presParOf" srcId="{7225F267-9641-4F13-9D8E-B620B010E62B}" destId="{224A251B-A3CD-4F33-A28D-9C3C058BF522}" srcOrd="22" destOrd="0" presId="urn:microsoft.com/office/officeart/2008/layout/LinedList"/>
    <dgm:cxn modelId="{581AFA1F-B7E5-4B18-8FEE-5E24CCC92255}" type="presParOf" srcId="{7225F267-9641-4F13-9D8E-B620B010E62B}" destId="{8E3F4879-0919-46E3-B7C2-A90CF69D53B8}" srcOrd="23" destOrd="0" presId="urn:microsoft.com/office/officeart/2008/layout/LinedList"/>
    <dgm:cxn modelId="{F7675CD8-F46B-48E1-8AEA-07836306CA2A}" type="presParOf" srcId="{8E3F4879-0919-46E3-B7C2-A90CF69D53B8}" destId="{E8EDE784-EB8E-4608-8CDD-BEAF0720B758}" srcOrd="0" destOrd="0" presId="urn:microsoft.com/office/officeart/2008/layout/LinedList"/>
    <dgm:cxn modelId="{347993AF-312F-4981-9174-2C38ED966928}" type="presParOf" srcId="{8E3F4879-0919-46E3-B7C2-A90CF69D53B8}" destId="{246FD0CA-F54F-4731-A2F6-3EE6689F9246}" srcOrd="1" destOrd="0" presId="urn:microsoft.com/office/officeart/2008/layout/LinedList"/>
    <dgm:cxn modelId="{6C404D16-9A79-41D5-8A61-93887856865B}" type="presParOf" srcId="{7225F267-9641-4F13-9D8E-B620B010E62B}" destId="{20D8C519-2A8E-49B3-B780-1DBA6A7830EF}" srcOrd="24" destOrd="0" presId="urn:microsoft.com/office/officeart/2008/layout/LinedList"/>
    <dgm:cxn modelId="{9C58237A-B8B2-4875-835B-3C58D157EBC4}" type="presParOf" srcId="{7225F267-9641-4F13-9D8E-B620B010E62B}" destId="{376DD7AC-1225-461C-8800-2B2869B88620}" srcOrd="25" destOrd="0" presId="urn:microsoft.com/office/officeart/2008/layout/LinedList"/>
    <dgm:cxn modelId="{7A3491E5-C6A2-4E52-84FF-2CB50C03BA15}" type="presParOf" srcId="{376DD7AC-1225-461C-8800-2B2869B88620}" destId="{4D5B1918-A2B4-4415-A6BD-A29D82B9DC55}" srcOrd="0" destOrd="0" presId="urn:microsoft.com/office/officeart/2008/layout/LinedList"/>
    <dgm:cxn modelId="{3E82CB9C-DBDF-497F-8D14-29C18A19240E}" type="presParOf" srcId="{376DD7AC-1225-461C-8800-2B2869B88620}" destId="{58BA0FAF-5FF0-4F20-803C-1E5D7BE25AF5}" srcOrd="1" destOrd="0" presId="urn:microsoft.com/office/officeart/2008/layout/LinedList"/>
    <dgm:cxn modelId="{18F9B12A-EFE1-4F08-A57A-B8830858B37F}" type="presParOf" srcId="{7225F267-9641-4F13-9D8E-B620B010E62B}" destId="{40D0FE0F-3DBF-44C8-9751-DB2D80681AA5}" srcOrd="26" destOrd="0" presId="urn:microsoft.com/office/officeart/2008/layout/LinedList"/>
    <dgm:cxn modelId="{6BC29874-0B17-423C-866C-16CD46241458}" type="presParOf" srcId="{7225F267-9641-4F13-9D8E-B620B010E62B}" destId="{E7619E29-D19E-4851-BD75-D0F3ACC7EB61}" srcOrd="27" destOrd="0" presId="urn:microsoft.com/office/officeart/2008/layout/LinedList"/>
    <dgm:cxn modelId="{5999691C-B443-43D6-BABC-0F67F9B371CA}" type="presParOf" srcId="{E7619E29-D19E-4851-BD75-D0F3ACC7EB61}" destId="{F846ACAF-F363-4B03-8461-A0BFAF2399EF}" srcOrd="0" destOrd="0" presId="urn:microsoft.com/office/officeart/2008/layout/LinedList"/>
    <dgm:cxn modelId="{292415DD-61FD-4ECE-B726-5693FE5FCF58}" type="presParOf" srcId="{E7619E29-D19E-4851-BD75-D0F3ACC7EB61}" destId="{384013A3-717F-4D14-8678-D85B92E7E17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28C33E-3C71-4D15-A705-89A51C40CC12}">
      <dsp:nvSpPr>
        <dsp:cNvPr id="0" name=""/>
        <dsp:cNvSpPr/>
      </dsp:nvSpPr>
      <dsp:spPr>
        <a:xfrm>
          <a:off x="0" y="0"/>
          <a:ext cx="3383046" cy="833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30480" rIns="30480" bIns="3048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 dirty="0" err="1"/>
            <a:t>Роль</a:t>
          </a:r>
          <a:r>
            <a:rPr lang="en-US" sz="2400" kern="1200" dirty="0"/>
            <a:t> HTML</a:t>
          </a:r>
        </a:p>
      </dsp:txBody>
      <dsp:txXfrm>
        <a:off x="0" y="0"/>
        <a:ext cx="3383046" cy="833883"/>
      </dsp:txXfrm>
    </dsp:sp>
    <dsp:sp modelId="{004F8B71-6620-4DC5-B44C-438C43F2D8CE}">
      <dsp:nvSpPr>
        <dsp:cNvPr id="0" name=""/>
        <dsp:cNvSpPr/>
      </dsp:nvSpPr>
      <dsp:spPr>
        <a:xfrm>
          <a:off x="0" y="833883"/>
          <a:ext cx="3383046" cy="261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35560" rIns="35560" bIns="3556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HTML </a:t>
          </a:r>
          <a:r>
            <a:rPr lang="en-US" sz="2800" kern="1200" dirty="0" err="1"/>
            <a:t>задаёт</a:t>
          </a:r>
          <a:r>
            <a:rPr lang="en-US" sz="2800" kern="1200" dirty="0"/>
            <a:t> </a:t>
          </a:r>
          <a:r>
            <a:rPr lang="en-US" sz="2800" kern="1200" dirty="0" err="1"/>
            <a:t>структуру</a:t>
          </a:r>
          <a:r>
            <a:rPr lang="en-US" sz="2800" kern="1200" dirty="0"/>
            <a:t> и </a:t>
          </a:r>
          <a:r>
            <a:rPr lang="en-US" sz="2800" kern="1200" dirty="0" err="1"/>
            <a:t>содержание</a:t>
          </a:r>
          <a:r>
            <a:rPr lang="en-US" sz="2800" kern="1200" dirty="0"/>
            <a:t> </a:t>
          </a:r>
          <a:r>
            <a:rPr lang="en-US" sz="2800" kern="1200" dirty="0" err="1"/>
            <a:t>страницы</a:t>
          </a:r>
          <a:r>
            <a:rPr lang="en-US" sz="2800" kern="1200" dirty="0"/>
            <a:t>: </a:t>
          </a:r>
          <a:r>
            <a:rPr lang="en-US" sz="2800" kern="1200" dirty="0" err="1"/>
            <a:t>заголовки</a:t>
          </a:r>
          <a:r>
            <a:rPr lang="en-US" sz="2800" kern="1200" dirty="0"/>
            <a:t>, </a:t>
          </a:r>
          <a:r>
            <a:rPr lang="en-US" sz="2800" kern="1200" dirty="0" err="1"/>
            <a:t>абзацы</a:t>
          </a:r>
          <a:r>
            <a:rPr lang="en-US" sz="2800" kern="1200" dirty="0"/>
            <a:t>, </a:t>
          </a:r>
          <a:r>
            <a:rPr lang="en-US" sz="2800" kern="1200" dirty="0" err="1"/>
            <a:t>изображения</a:t>
          </a:r>
          <a:r>
            <a:rPr lang="en-US" sz="2800" kern="1200" dirty="0"/>
            <a:t> и </a:t>
          </a:r>
          <a:r>
            <a:rPr lang="en-US" sz="2800" kern="1200" dirty="0" err="1"/>
            <a:t>ссылки</a:t>
          </a:r>
          <a:r>
            <a:rPr lang="en-US" sz="2800" kern="1200" dirty="0"/>
            <a:t>.</a:t>
          </a:r>
        </a:p>
      </dsp:txBody>
      <dsp:txXfrm>
        <a:off x="0" y="833883"/>
        <a:ext cx="3383046" cy="2612951"/>
      </dsp:txXfrm>
    </dsp:sp>
    <dsp:sp modelId="{A71F7D67-4D1C-45FE-B510-3475013B72F7}">
      <dsp:nvSpPr>
        <dsp:cNvPr id="0" name=""/>
        <dsp:cNvSpPr/>
      </dsp:nvSpPr>
      <dsp:spPr>
        <a:xfrm>
          <a:off x="3721350" y="0"/>
          <a:ext cx="3383046" cy="833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30480" rIns="30480" bIns="3048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 dirty="0" err="1"/>
            <a:t>Назначение</a:t>
          </a:r>
          <a:r>
            <a:rPr lang="en-US" sz="2400" kern="1200" dirty="0"/>
            <a:t> CSS</a:t>
          </a:r>
        </a:p>
      </dsp:txBody>
      <dsp:txXfrm>
        <a:off x="3721350" y="0"/>
        <a:ext cx="3383046" cy="833883"/>
      </dsp:txXfrm>
    </dsp:sp>
    <dsp:sp modelId="{B5DD3AF6-4224-4386-998B-39405C230584}">
      <dsp:nvSpPr>
        <dsp:cNvPr id="0" name=""/>
        <dsp:cNvSpPr/>
      </dsp:nvSpPr>
      <dsp:spPr>
        <a:xfrm>
          <a:off x="3721350" y="833883"/>
          <a:ext cx="3383046" cy="261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35560" rIns="35560" bIns="3556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CSS </a:t>
          </a:r>
          <a:r>
            <a:rPr lang="en-US" sz="2800" kern="1200" dirty="0" err="1"/>
            <a:t>отвечает</a:t>
          </a:r>
          <a:r>
            <a:rPr lang="en-US" sz="2800" kern="1200" dirty="0"/>
            <a:t> </a:t>
          </a:r>
          <a:r>
            <a:rPr lang="en-US" sz="2800" kern="1200" dirty="0" err="1"/>
            <a:t>за</a:t>
          </a:r>
          <a:r>
            <a:rPr lang="en-US" sz="2800" kern="1200" dirty="0"/>
            <a:t> </a:t>
          </a:r>
          <a:r>
            <a:rPr lang="en-US" sz="2800" kern="1200" dirty="0" err="1"/>
            <a:t>оформление</a:t>
          </a:r>
          <a:r>
            <a:rPr lang="en-US" sz="2800" kern="1200" dirty="0"/>
            <a:t> </a:t>
          </a:r>
          <a:r>
            <a:rPr lang="en-US" sz="2800" kern="1200" dirty="0" err="1"/>
            <a:t>страницы</a:t>
          </a:r>
          <a:r>
            <a:rPr lang="en-US" sz="2800" kern="1200" dirty="0"/>
            <a:t>: </a:t>
          </a:r>
          <a:r>
            <a:rPr lang="en-US" sz="2800" kern="1200" dirty="0" err="1"/>
            <a:t>цвет</a:t>
          </a:r>
          <a:r>
            <a:rPr lang="en-US" sz="2800" kern="1200" dirty="0"/>
            <a:t>, </a:t>
          </a:r>
          <a:r>
            <a:rPr lang="en-US" sz="2800" kern="1200" dirty="0" err="1"/>
            <a:t>шрифты</a:t>
          </a:r>
          <a:r>
            <a:rPr lang="en-US" sz="2800" kern="1200" dirty="0"/>
            <a:t>, </a:t>
          </a:r>
          <a:r>
            <a:rPr lang="en-US" sz="2800" kern="1200" dirty="0" err="1"/>
            <a:t>фон</a:t>
          </a:r>
          <a:r>
            <a:rPr lang="en-US" sz="2800" kern="1200" dirty="0"/>
            <a:t> и </a:t>
          </a:r>
          <a:r>
            <a:rPr lang="en-US" sz="2800" kern="1200" dirty="0" err="1"/>
            <a:t>расположение</a:t>
          </a:r>
          <a:r>
            <a:rPr lang="en-US" sz="2800" kern="1200" dirty="0"/>
            <a:t> </a:t>
          </a:r>
          <a:r>
            <a:rPr lang="en-US" sz="2800" kern="1200" dirty="0" err="1"/>
            <a:t>элементов</a:t>
          </a:r>
          <a:r>
            <a:rPr lang="en-US" sz="2800" kern="1200" dirty="0"/>
            <a:t>.</a:t>
          </a:r>
        </a:p>
      </dsp:txBody>
      <dsp:txXfrm>
        <a:off x="3721350" y="833883"/>
        <a:ext cx="3383046" cy="2612951"/>
      </dsp:txXfrm>
    </dsp:sp>
    <dsp:sp modelId="{1DA948E5-4A67-4258-BBCA-0EBA1E563AD4}">
      <dsp:nvSpPr>
        <dsp:cNvPr id="0" name=""/>
        <dsp:cNvSpPr/>
      </dsp:nvSpPr>
      <dsp:spPr>
        <a:xfrm>
          <a:off x="7442701" y="0"/>
          <a:ext cx="3383046" cy="833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30480" rIns="30480" bIns="3048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 dirty="0" err="1"/>
            <a:t>Обучение</a:t>
          </a:r>
          <a:r>
            <a:rPr lang="en-US" sz="2400" kern="1200" dirty="0"/>
            <a:t> и </a:t>
          </a:r>
          <a:r>
            <a:rPr lang="en-US" sz="2400" kern="1200" dirty="0" err="1"/>
            <a:t>применение</a:t>
          </a:r>
          <a:endParaRPr lang="en-US" sz="2400" kern="1200" dirty="0"/>
        </a:p>
      </dsp:txBody>
      <dsp:txXfrm>
        <a:off x="7442701" y="0"/>
        <a:ext cx="3383046" cy="833883"/>
      </dsp:txXfrm>
    </dsp:sp>
    <dsp:sp modelId="{88D196CD-D98F-408B-B43F-3F911537CA2C}">
      <dsp:nvSpPr>
        <dsp:cNvPr id="0" name=""/>
        <dsp:cNvSpPr/>
      </dsp:nvSpPr>
      <dsp:spPr>
        <a:xfrm>
          <a:off x="7442701" y="833883"/>
          <a:ext cx="3383046" cy="261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35560" rIns="35560" bIns="3556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Изучение</a:t>
          </a:r>
          <a:r>
            <a:rPr lang="en-US" sz="2800" kern="1200" dirty="0"/>
            <a:t> HTML и CSS </a:t>
          </a:r>
          <a:r>
            <a:rPr lang="en-US" sz="2800" kern="1200" dirty="0" err="1"/>
            <a:t>развивает</a:t>
          </a:r>
          <a:r>
            <a:rPr lang="en-US" sz="2800" kern="1200" dirty="0"/>
            <a:t> </a:t>
          </a:r>
          <a:r>
            <a:rPr lang="en-US" sz="2800" kern="1200" dirty="0" err="1"/>
            <a:t>творческие</a:t>
          </a:r>
          <a:r>
            <a:rPr lang="en-US" sz="2800" kern="1200" dirty="0"/>
            <a:t> </a:t>
          </a:r>
          <a:r>
            <a:rPr lang="en-US" sz="2800" kern="1200" dirty="0" err="1"/>
            <a:t>способности</a:t>
          </a:r>
          <a:r>
            <a:rPr lang="en-US" sz="2800" kern="1200" dirty="0"/>
            <a:t> и </a:t>
          </a:r>
          <a:r>
            <a:rPr lang="en-US" sz="2800" kern="1200" dirty="0" err="1"/>
            <a:t>помогает</a:t>
          </a:r>
          <a:r>
            <a:rPr lang="en-US" sz="2800" kern="1200" dirty="0"/>
            <a:t> </a:t>
          </a:r>
          <a:r>
            <a:rPr lang="en-US" sz="2800" kern="1200" dirty="0" err="1"/>
            <a:t>создавать</a:t>
          </a:r>
          <a:r>
            <a:rPr lang="en-US" sz="2800" kern="1200" dirty="0"/>
            <a:t> </a:t>
          </a:r>
          <a:r>
            <a:rPr lang="en-US" sz="2800" kern="1200" dirty="0" err="1"/>
            <a:t>собственные</a:t>
          </a:r>
          <a:r>
            <a:rPr lang="en-US" sz="2800" kern="1200" dirty="0"/>
            <a:t> </a:t>
          </a:r>
          <a:r>
            <a:rPr lang="en-US" sz="2800" kern="1200" dirty="0" err="1"/>
            <a:t>сайты</a:t>
          </a:r>
          <a:r>
            <a:rPr lang="en-US" sz="2800" kern="1200" dirty="0"/>
            <a:t>.</a:t>
          </a:r>
        </a:p>
      </dsp:txBody>
      <dsp:txXfrm>
        <a:off x="7442701" y="833883"/>
        <a:ext cx="3383046" cy="261295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B58303-CAF8-4C7A-8B2B-70396F2CB453}">
      <dsp:nvSpPr>
        <dsp:cNvPr id="0" name=""/>
        <dsp:cNvSpPr/>
      </dsp:nvSpPr>
      <dsp:spPr>
        <a:xfrm>
          <a:off x="0" y="598"/>
          <a:ext cx="1065276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7DDC162-AC98-4BEA-841F-7224BD8D0EB1}">
      <dsp:nvSpPr>
        <dsp:cNvPr id="0" name=""/>
        <dsp:cNvSpPr/>
      </dsp:nvSpPr>
      <dsp:spPr>
        <a:xfrm>
          <a:off x="0" y="598"/>
          <a:ext cx="10652760" cy="979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b="1" kern="1200"/>
            <a:t>Встроенный CSS</a:t>
          </a:r>
          <a:r>
            <a:rPr lang="ru-RU" sz="2600" kern="1200"/>
            <a:t> — стиль прописывается прямо в теге</a:t>
          </a:r>
          <a:br>
            <a:rPr lang="ru-RU" sz="2600" kern="1200"/>
          </a:br>
          <a:r>
            <a:rPr lang="ru-RU" sz="2600" kern="1200"/>
            <a:t>через атрибут style.</a:t>
          </a:r>
          <a:endParaRPr lang="en-US" sz="2600" kern="1200"/>
        </a:p>
      </dsp:txBody>
      <dsp:txXfrm>
        <a:off x="0" y="598"/>
        <a:ext cx="10652760" cy="979997"/>
      </dsp:txXfrm>
    </dsp:sp>
    <dsp:sp modelId="{E2DB95B6-5C00-487E-B8CB-7251125B19D2}">
      <dsp:nvSpPr>
        <dsp:cNvPr id="0" name=""/>
        <dsp:cNvSpPr/>
      </dsp:nvSpPr>
      <dsp:spPr>
        <a:xfrm>
          <a:off x="0" y="980595"/>
          <a:ext cx="1065276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AD67F11-2645-48A5-B0AC-770A26A7FB96}">
      <dsp:nvSpPr>
        <dsp:cNvPr id="0" name=""/>
        <dsp:cNvSpPr/>
      </dsp:nvSpPr>
      <dsp:spPr>
        <a:xfrm>
          <a:off x="0" y="980595"/>
          <a:ext cx="10652760" cy="979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/>
            <a:t>Особенности:</a:t>
          </a:r>
          <a:endParaRPr lang="en-US" sz="2600" kern="1200"/>
        </a:p>
      </dsp:txBody>
      <dsp:txXfrm>
        <a:off x="0" y="980595"/>
        <a:ext cx="10652760" cy="979997"/>
      </dsp:txXfrm>
    </dsp:sp>
    <dsp:sp modelId="{ADBA2C89-F6DF-46E1-B6A5-20CFAB392E22}">
      <dsp:nvSpPr>
        <dsp:cNvPr id="0" name=""/>
        <dsp:cNvSpPr/>
      </dsp:nvSpPr>
      <dsp:spPr>
        <a:xfrm>
          <a:off x="0" y="1960593"/>
          <a:ext cx="1065276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A6F345-FB38-4C00-885A-18A8AD7BB49E}">
      <dsp:nvSpPr>
        <dsp:cNvPr id="0" name=""/>
        <dsp:cNvSpPr/>
      </dsp:nvSpPr>
      <dsp:spPr>
        <a:xfrm>
          <a:off x="0" y="1960593"/>
          <a:ext cx="10652760" cy="979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/>
            <a:t>применяется к одному элементу</a:t>
          </a:r>
          <a:endParaRPr lang="en-US" sz="2600" kern="1200"/>
        </a:p>
      </dsp:txBody>
      <dsp:txXfrm>
        <a:off x="0" y="1960593"/>
        <a:ext cx="10652760" cy="979997"/>
      </dsp:txXfrm>
    </dsp:sp>
    <dsp:sp modelId="{BA2FAFDC-1050-4A0D-A1FC-EE3D4A4A8780}">
      <dsp:nvSpPr>
        <dsp:cNvPr id="0" name=""/>
        <dsp:cNvSpPr/>
      </dsp:nvSpPr>
      <dsp:spPr>
        <a:xfrm>
          <a:off x="0" y="2940590"/>
          <a:ext cx="1065276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1EE729-1F95-42E5-B575-FEDB52EE4693}">
      <dsp:nvSpPr>
        <dsp:cNvPr id="0" name=""/>
        <dsp:cNvSpPr/>
      </dsp:nvSpPr>
      <dsp:spPr>
        <a:xfrm>
          <a:off x="0" y="2940590"/>
          <a:ext cx="10652760" cy="979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/>
            <a:t>используется редко</a:t>
          </a:r>
          <a:endParaRPr lang="en-US" sz="2600" kern="1200"/>
        </a:p>
      </dsp:txBody>
      <dsp:txXfrm>
        <a:off x="0" y="2940590"/>
        <a:ext cx="10652760" cy="979997"/>
      </dsp:txXfrm>
    </dsp:sp>
    <dsp:sp modelId="{94FE3F2B-D5E1-4380-A3D6-BA5F54701C69}">
      <dsp:nvSpPr>
        <dsp:cNvPr id="0" name=""/>
        <dsp:cNvSpPr/>
      </dsp:nvSpPr>
      <dsp:spPr>
        <a:xfrm>
          <a:off x="0" y="3920588"/>
          <a:ext cx="1065276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1EA2BEE-C4B1-4320-BC0A-F95BCFE70E64}">
      <dsp:nvSpPr>
        <dsp:cNvPr id="0" name=""/>
        <dsp:cNvSpPr/>
      </dsp:nvSpPr>
      <dsp:spPr>
        <a:xfrm>
          <a:off x="0" y="3920588"/>
          <a:ext cx="10652760" cy="979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/>
            <a:t>перегружает HTML‑код</a:t>
          </a:r>
          <a:endParaRPr lang="en-US" sz="2600" kern="1200"/>
        </a:p>
      </dsp:txBody>
      <dsp:txXfrm>
        <a:off x="0" y="3920588"/>
        <a:ext cx="10652760" cy="97999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DFCC55-9E70-4630-A2FF-A19DB9624DBC}">
      <dsp:nvSpPr>
        <dsp:cNvPr id="0" name=""/>
        <dsp:cNvSpPr/>
      </dsp:nvSpPr>
      <dsp:spPr>
        <a:xfrm>
          <a:off x="0" y="0"/>
          <a:ext cx="71597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1580F4-AC98-443B-9A5B-7CFD3EA615AF}">
      <dsp:nvSpPr>
        <dsp:cNvPr id="0" name=""/>
        <dsp:cNvSpPr/>
      </dsp:nvSpPr>
      <dsp:spPr>
        <a:xfrm>
          <a:off x="0" y="0"/>
          <a:ext cx="7159752" cy="1429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b="1" kern="1200"/>
            <a:t>Внутренний CSS</a:t>
          </a:r>
          <a:r>
            <a:rPr lang="ru-RU" sz="2800" kern="1200"/>
            <a:t> — стили внутри тега &lt;style&gt;</a:t>
          </a:r>
          <a:br>
            <a:rPr lang="ru-RU" sz="2800" kern="1200"/>
          </a:br>
          <a:r>
            <a:rPr lang="ru-RU" sz="2800" kern="1200"/>
            <a:t>в разделе &lt;head&gt; HTML‑документа.</a:t>
          </a:r>
          <a:endParaRPr lang="en-US" sz="2800" kern="1200"/>
        </a:p>
      </dsp:txBody>
      <dsp:txXfrm>
        <a:off x="0" y="0"/>
        <a:ext cx="7159752" cy="1429940"/>
      </dsp:txXfrm>
    </dsp:sp>
    <dsp:sp modelId="{C2553175-0A4C-4D82-90D8-9DD88953238B}">
      <dsp:nvSpPr>
        <dsp:cNvPr id="0" name=""/>
        <dsp:cNvSpPr/>
      </dsp:nvSpPr>
      <dsp:spPr>
        <a:xfrm>
          <a:off x="0" y="1429940"/>
          <a:ext cx="71597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A77F44-BCBC-40EE-949D-71077743C7A5}">
      <dsp:nvSpPr>
        <dsp:cNvPr id="0" name=""/>
        <dsp:cNvSpPr/>
      </dsp:nvSpPr>
      <dsp:spPr>
        <a:xfrm>
          <a:off x="0" y="1429940"/>
          <a:ext cx="7159752" cy="1429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/>
            <a:t>Особенности:</a:t>
          </a:r>
          <a:endParaRPr lang="en-US" sz="2800" kern="1200"/>
        </a:p>
      </dsp:txBody>
      <dsp:txXfrm>
        <a:off x="0" y="1429940"/>
        <a:ext cx="7159752" cy="1429940"/>
      </dsp:txXfrm>
    </dsp:sp>
    <dsp:sp modelId="{79441494-12F7-4142-B9B1-D08B75C4290E}">
      <dsp:nvSpPr>
        <dsp:cNvPr id="0" name=""/>
        <dsp:cNvSpPr/>
      </dsp:nvSpPr>
      <dsp:spPr>
        <a:xfrm>
          <a:off x="0" y="2859881"/>
          <a:ext cx="71597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9CAA81-398F-441F-A5F7-365CB09A91C8}">
      <dsp:nvSpPr>
        <dsp:cNvPr id="0" name=""/>
        <dsp:cNvSpPr/>
      </dsp:nvSpPr>
      <dsp:spPr>
        <a:xfrm>
          <a:off x="0" y="2859881"/>
          <a:ext cx="7159752" cy="1429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/>
            <a:t>работает только на одной странице</a:t>
          </a:r>
          <a:endParaRPr lang="en-US" sz="2800" kern="1200"/>
        </a:p>
      </dsp:txBody>
      <dsp:txXfrm>
        <a:off x="0" y="2859881"/>
        <a:ext cx="7159752" cy="1429940"/>
      </dsp:txXfrm>
    </dsp:sp>
    <dsp:sp modelId="{760C75FC-F5A1-4FFB-8BEF-2F048B2B070C}">
      <dsp:nvSpPr>
        <dsp:cNvPr id="0" name=""/>
        <dsp:cNvSpPr/>
      </dsp:nvSpPr>
      <dsp:spPr>
        <a:xfrm>
          <a:off x="0" y="4289822"/>
          <a:ext cx="71597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FAD975-A3F4-4E41-AB1C-8AC7F3C1DFFF}">
      <dsp:nvSpPr>
        <dsp:cNvPr id="0" name=""/>
        <dsp:cNvSpPr/>
      </dsp:nvSpPr>
      <dsp:spPr>
        <a:xfrm>
          <a:off x="0" y="4289822"/>
          <a:ext cx="7159752" cy="1429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/>
            <a:t>удобно для небольших проектов</a:t>
          </a:r>
          <a:endParaRPr lang="en-US" sz="2800" kern="1200"/>
        </a:p>
      </dsp:txBody>
      <dsp:txXfrm>
        <a:off x="0" y="4289822"/>
        <a:ext cx="7159752" cy="142994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453995-2DF0-4A2A-907C-C2CEC8641C7B}">
      <dsp:nvSpPr>
        <dsp:cNvPr id="0" name=""/>
        <dsp:cNvSpPr/>
      </dsp:nvSpPr>
      <dsp:spPr>
        <a:xfrm>
          <a:off x="0" y="0"/>
          <a:ext cx="2303145" cy="870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1590" rIns="21590" bIns="2159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/>
            <a:t>Роль HTML в веб-разработке</a:t>
          </a:r>
        </a:p>
      </dsp:txBody>
      <dsp:txXfrm>
        <a:off x="0" y="0"/>
        <a:ext cx="2303145" cy="870124"/>
      </dsp:txXfrm>
    </dsp:sp>
    <dsp:sp modelId="{F74D33E2-C2CD-4030-AEBD-931A2C25D134}">
      <dsp:nvSpPr>
        <dsp:cNvPr id="0" name=""/>
        <dsp:cNvSpPr/>
      </dsp:nvSpPr>
      <dsp:spPr>
        <a:xfrm>
          <a:off x="0" y="870124"/>
          <a:ext cx="2303145" cy="13098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6510" rIns="16510" bIns="1651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HTML создаёт структуру веб-страницы и определяет расположение элементов для удобства пользователя.</a:t>
          </a:r>
        </a:p>
      </dsp:txBody>
      <dsp:txXfrm>
        <a:off x="0" y="870124"/>
        <a:ext cx="2303145" cy="1309877"/>
      </dsp:txXfrm>
    </dsp:sp>
    <dsp:sp modelId="{27A3DC65-8370-4EEF-B453-D713CCABB067}">
      <dsp:nvSpPr>
        <dsp:cNvPr id="0" name=""/>
        <dsp:cNvSpPr/>
      </dsp:nvSpPr>
      <dsp:spPr>
        <a:xfrm>
          <a:off x="2533459" y="0"/>
          <a:ext cx="2303145" cy="870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1590" rIns="21590" bIns="2159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/>
            <a:t>Значение CSS для дизайна</a:t>
          </a:r>
        </a:p>
      </dsp:txBody>
      <dsp:txXfrm>
        <a:off x="2533459" y="0"/>
        <a:ext cx="2303145" cy="870124"/>
      </dsp:txXfrm>
    </dsp:sp>
    <dsp:sp modelId="{19EC54E5-26B6-46CF-843C-1CD91D74AF25}">
      <dsp:nvSpPr>
        <dsp:cNvPr id="0" name=""/>
        <dsp:cNvSpPr/>
      </dsp:nvSpPr>
      <dsp:spPr>
        <a:xfrm>
          <a:off x="2533459" y="870124"/>
          <a:ext cx="2303145" cy="13098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6510" rIns="16510" bIns="1651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CSS отвечает за оформление, цвет, размер и расположение элементов на странице для визуальной привлекательности.</a:t>
          </a:r>
        </a:p>
      </dsp:txBody>
      <dsp:txXfrm>
        <a:off x="2533459" y="870124"/>
        <a:ext cx="2303145" cy="1309877"/>
      </dsp:txXfrm>
    </dsp:sp>
    <dsp:sp modelId="{0FB80EDB-3EC0-4F6C-A10D-5670688FC770}">
      <dsp:nvSpPr>
        <dsp:cNvPr id="0" name=""/>
        <dsp:cNvSpPr/>
      </dsp:nvSpPr>
      <dsp:spPr>
        <a:xfrm>
          <a:off x="5066919" y="0"/>
          <a:ext cx="2303145" cy="870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1590" rIns="21590" bIns="2159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/>
            <a:t>Обучение и возможности для учеников</a:t>
          </a:r>
        </a:p>
      </dsp:txBody>
      <dsp:txXfrm>
        <a:off x="5066919" y="0"/>
        <a:ext cx="2303145" cy="870124"/>
      </dsp:txXfrm>
    </dsp:sp>
    <dsp:sp modelId="{1E4853F3-DB96-4458-A7F5-E4C0E68B3F2D}">
      <dsp:nvSpPr>
        <dsp:cNvPr id="0" name=""/>
        <dsp:cNvSpPr/>
      </dsp:nvSpPr>
      <dsp:spPr>
        <a:xfrm>
          <a:off x="5066919" y="870124"/>
          <a:ext cx="2303145" cy="13098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6510" rIns="16510" bIns="1651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Освоение HTML и CSS позволяет участвовать в школьных проектах и развивать творческие навыки программирования.</a:t>
          </a:r>
        </a:p>
      </dsp:txBody>
      <dsp:txXfrm>
        <a:off x="5066919" y="870124"/>
        <a:ext cx="2303145" cy="13098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6AC776-011F-4D93-9498-C400A05C14B2}">
      <dsp:nvSpPr>
        <dsp:cNvPr id="0" name=""/>
        <dsp:cNvSpPr/>
      </dsp:nvSpPr>
      <dsp:spPr>
        <a:xfrm>
          <a:off x="0" y="2823"/>
          <a:ext cx="5585925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45059F8-B546-4ECD-8F3E-D4F7A4EF8B6B}">
      <dsp:nvSpPr>
        <dsp:cNvPr id="0" name=""/>
        <dsp:cNvSpPr/>
      </dsp:nvSpPr>
      <dsp:spPr>
        <a:xfrm>
          <a:off x="0" y="2823"/>
          <a:ext cx="5585925" cy="96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/>
            <a:t>&lt;head&gt; — служебная часть страницы.</a:t>
          </a:r>
          <a:endParaRPr lang="en-US" sz="2600" kern="1200"/>
        </a:p>
      </dsp:txBody>
      <dsp:txXfrm>
        <a:off x="0" y="2823"/>
        <a:ext cx="5585925" cy="962935"/>
      </dsp:txXfrm>
    </dsp:sp>
    <dsp:sp modelId="{BDFE4B9E-ACEE-493F-BE5D-0288564E47CD}">
      <dsp:nvSpPr>
        <dsp:cNvPr id="0" name=""/>
        <dsp:cNvSpPr/>
      </dsp:nvSpPr>
      <dsp:spPr>
        <a:xfrm>
          <a:off x="0" y="965759"/>
          <a:ext cx="5585925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8E48D9-F773-4C35-B9C0-62EF94312E82}">
      <dsp:nvSpPr>
        <dsp:cNvPr id="0" name=""/>
        <dsp:cNvSpPr/>
      </dsp:nvSpPr>
      <dsp:spPr>
        <a:xfrm>
          <a:off x="0" y="965759"/>
          <a:ext cx="5585925" cy="96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/>
            <a:t>Внутри находятся:</a:t>
          </a:r>
          <a:endParaRPr lang="en-US" sz="2600" kern="1200"/>
        </a:p>
      </dsp:txBody>
      <dsp:txXfrm>
        <a:off x="0" y="965759"/>
        <a:ext cx="5585925" cy="962935"/>
      </dsp:txXfrm>
    </dsp:sp>
    <dsp:sp modelId="{1D4A6085-0557-4BE2-97F9-7401C22272BC}">
      <dsp:nvSpPr>
        <dsp:cNvPr id="0" name=""/>
        <dsp:cNvSpPr/>
      </dsp:nvSpPr>
      <dsp:spPr>
        <a:xfrm>
          <a:off x="0" y="1928695"/>
          <a:ext cx="5585925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C6564C8-8625-4B60-AC43-76FEB848C6F5}">
      <dsp:nvSpPr>
        <dsp:cNvPr id="0" name=""/>
        <dsp:cNvSpPr/>
      </dsp:nvSpPr>
      <dsp:spPr>
        <a:xfrm>
          <a:off x="0" y="1928695"/>
          <a:ext cx="5585925" cy="96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/>
            <a:t>кодировка текста</a:t>
          </a:r>
          <a:endParaRPr lang="en-US" sz="2600" kern="1200"/>
        </a:p>
      </dsp:txBody>
      <dsp:txXfrm>
        <a:off x="0" y="1928695"/>
        <a:ext cx="5585925" cy="962935"/>
      </dsp:txXfrm>
    </dsp:sp>
    <dsp:sp modelId="{599BC7BC-C09F-422C-8408-1CD8BE4C8202}">
      <dsp:nvSpPr>
        <dsp:cNvPr id="0" name=""/>
        <dsp:cNvSpPr/>
      </dsp:nvSpPr>
      <dsp:spPr>
        <a:xfrm>
          <a:off x="0" y="2891631"/>
          <a:ext cx="5585925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5628A73-A27F-4DC1-8808-8208E829C594}">
      <dsp:nvSpPr>
        <dsp:cNvPr id="0" name=""/>
        <dsp:cNvSpPr/>
      </dsp:nvSpPr>
      <dsp:spPr>
        <a:xfrm>
          <a:off x="0" y="2891631"/>
          <a:ext cx="5585925" cy="96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/>
            <a:t>заголовок вкладки браузера</a:t>
          </a:r>
          <a:endParaRPr lang="en-US" sz="2600" kern="1200"/>
        </a:p>
      </dsp:txBody>
      <dsp:txXfrm>
        <a:off x="0" y="2891631"/>
        <a:ext cx="5585925" cy="962935"/>
      </dsp:txXfrm>
    </dsp:sp>
    <dsp:sp modelId="{36644077-F855-4DD8-8682-1AC62D322D97}">
      <dsp:nvSpPr>
        <dsp:cNvPr id="0" name=""/>
        <dsp:cNvSpPr/>
      </dsp:nvSpPr>
      <dsp:spPr>
        <a:xfrm>
          <a:off x="0" y="3854567"/>
          <a:ext cx="5585925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1077767-4AF2-4529-B750-55C14E1A0EF6}">
      <dsp:nvSpPr>
        <dsp:cNvPr id="0" name=""/>
        <dsp:cNvSpPr/>
      </dsp:nvSpPr>
      <dsp:spPr>
        <a:xfrm>
          <a:off x="0" y="3854567"/>
          <a:ext cx="5585925" cy="96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/>
            <a:t>служебная информация</a:t>
          </a:r>
          <a:endParaRPr lang="en-US" sz="2600" kern="1200"/>
        </a:p>
      </dsp:txBody>
      <dsp:txXfrm>
        <a:off x="0" y="3854567"/>
        <a:ext cx="5585925" cy="962935"/>
      </dsp:txXfrm>
    </dsp:sp>
    <dsp:sp modelId="{79388080-C63B-4B2A-821A-0677152834BB}">
      <dsp:nvSpPr>
        <dsp:cNvPr id="0" name=""/>
        <dsp:cNvSpPr/>
      </dsp:nvSpPr>
      <dsp:spPr>
        <a:xfrm>
          <a:off x="0" y="4817503"/>
          <a:ext cx="5585925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371853E-2EEB-4824-A4D2-ED7EC6EC12CA}">
      <dsp:nvSpPr>
        <dsp:cNvPr id="0" name=""/>
        <dsp:cNvSpPr/>
      </dsp:nvSpPr>
      <dsp:spPr>
        <a:xfrm>
          <a:off x="0" y="4817503"/>
          <a:ext cx="5585925" cy="96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/>
            <a:t>Содержимое &lt;head&gt; </a:t>
          </a:r>
          <a:r>
            <a:rPr lang="ru-RU" sz="2600" b="1" kern="1200"/>
            <a:t>не отображается на странице</a:t>
          </a:r>
          <a:r>
            <a:rPr lang="ru-RU" sz="2600" kern="1200"/>
            <a:t>.</a:t>
          </a:r>
          <a:endParaRPr lang="en-US" sz="2600" kern="1200"/>
        </a:p>
      </dsp:txBody>
      <dsp:txXfrm>
        <a:off x="0" y="4817503"/>
        <a:ext cx="5585925" cy="9629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95E1C7-F7ED-4A86-A883-017E468BADCA}">
      <dsp:nvSpPr>
        <dsp:cNvPr id="0" name=""/>
        <dsp:cNvSpPr/>
      </dsp:nvSpPr>
      <dsp:spPr>
        <a:xfrm>
          <a:off x="0" y="0"/>
          <a:ext cx="1065276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ACC835E-6E12-41A9-B05B-9D5B6EE3A111}">
      <dsp:nvSpPr>
        <dsp:cNvPr id="0" name=""/>
        <dsp:cNvSpPr/>
      </dsp:nvSpPr>
      <dsp:spPr>
        <a:xfrm>
          <a:off x="0" y="0"/>
          <a:ext cx="10652760" cy="612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/>
            <a:t>&lt;body&gt; — основная часть страницы.</a:t>
          </a:r>
          <a:endParaRPr lang="en-US" sz="2800" kern="1200"/>
        </a:p>
      </dsp:txBody>
      <dsp:txXfrm>
        <a:off x="0" y="0"/>
        <a:ext cx="10652760" cy="612648"/>
      </dsp:txXfrm>
    </dsp:sp>
    <dsp:sp modelId="{55BC2424-B654-42E1-AF37-765BBA539CFC}">
      <dsp:nvSpPr>
        <dsp:cNvPr id="0" name=""/>
        <dsp:cNvSpPr/>
      </dsp:nvSpPr>
      <dsp:spPr>
        <a:xfrm>
          <a:off x="0" y="612648"/>
          <a:ext cx="1065276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4D5333-8F92-4801-BE7C-497613DB1F46}">
      <dsp:nvSpPr>
        <dsp:cNvPr id="0" name=""/>
        <dsp:cNvSpPr/>
      </dsp:nvSpPr>
      <dsp:spPr>
        <a:xfrm>
          <a:off x="0" y="612648"/>
          <a:ext cx="10652760" cy="612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/>
            <a:t>В &lt;body&gt; отображается:</a:t>
          </a:r>
          <a:endParaRPr lang="en-US" sz="2800" kern="1200"/>
        </a:p>
      </dsp:txBody>
      <dsp:txXfrm>
        <a:off x="0" y="612648"/>
        <a:ext cx="10652760" cy="612648"/>
      </dsp:txXfrm>
    </dsp:sp>
    <dsp:sp modelId="{AE2F8EA9-E6E6-41DC-B326-854A0A1A9FAF}">
      <dsp:nvSpPr>
        <dsp:cNvPr id="0" name=""/>
        <dsp:cNvSpPr/>
      </dsp:nvSpPr>
      <dsp:spPr>
        <a:xfrm>
          <a:off x="0" y="1225296"/>
          <a:ext cx="1065276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D70AA6D-DDFC-45F5-A172-A2BD6275A141}">
      <dsp:nvSpPr>
        <dsp:cNvPr id="0" name=""/>
        <dsp:cNvSpPr/>
      </dsp:nvSpPr>
      <dsp:spPr>
        <a:xfrm>
          <a:off x="0" y="1225296"/>
          <a:ext cx="10652760" cy="612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/>
            <a:t>текст</a:t>
          </a:r>
          <a:endParaRPr lang="en-US" sz="2800" kern="1200"/>
        </a:p>
      </dsp:txBody>
      <dsp:txXfrm>
        <a:off x="0" y="1225296"/>
        <a:ext cx="10652760" cy="612648"/>
      </dsp:txXfrm>
    </dsp:sp>
    <dsp:sp modelId="{A64611B3-6E5F-4FB0-841A-2D060B92B03E}">
      <dsp:nvSpPr>
        <dsp:cNvPr id="0" name=""/>
        <dsp:cNvSpPr/>
      </dsp:nvSpPr>
      <dsp:spPr>
        <a:xfrm>
          <a:off x="0" y="1837943"/>
          <a:ext cx="1065276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D6DBE2-92C0-46FD-94DE-1F67F1844833}">
      <dsp:nvSpPr>
        <dsp:cNvPr id="0" name=""/>
        <dsp:cNvSpPr/>
      </dsp:nvSpPr>
      <dsp:spPr>
        <a:xfrm>
          <a:off x="0" y="1837944"/>
          <a:ext cx="10652760" cy="612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/>
            <a:t>заголовки</a:t>
          </a:r>
          <a:endParaRPr lang="en-US" sz="2800" kern="1200"/>
        </a:p>
      </dsp:txBody>
      <dsp:txXfrm>
        <a:off x="0" y="1837944"/>
        <a:ext cx="10652760" cy="612648"/>
      </dsp:txXfrm>
    </dsp:sp>
    <dsp:sp modelId="{C53C06CE-CAFF-483E-ACCA-8C1E0ED12C5C}">
      <dsp:nvSpPr>
        <dsp:cNvPr id="0" name=""/>
        <dsp:cNvSpPr/>
      </dsp:nvSpPr>
      <dsp:spPr>
        <a:xfrm>
          <a:off x="0" y="2450592"/>
          <a:ext cx="1065276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B1C0277-40E5-45AD-AB63-EB758C14637E}">
      <dsp:nvSpPr>
        <dsp:cNvPr id="0" name=""/>
        <dsp:cNvSpPr/>
      </dsp:nvSpPr>
      <dsp:spPr>
        <a:xfrm>
          <a:off x="0" y="2450592"/>
          <a:ext cx="10652760" cy="612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/>
            <a:t>изображения</a:t>
          </a:r>
          <a:endParaRPr lang="en-US" sz="2800" kern="1200"/>
        </a:p>
      </dsp:txBody>
      <dsp:txXfrm>
        <a:off x="0" y="2450592"/>
        <a:ext cx="10652760" cy="612648"/>
      </dsp:txXfrm>
    </dsp:sp>
    <dsp:sp modelId="{07083DAB-E935-4C5F-9802-4852CB15B364}">
      <dsp:nvSpPr>
        <dsp:cNvPr id="0" name=""/>
        <dsp:cNvSpPr/>
      </dsp:nvSpPr>
      <dsp:spPr>
        <a:xfrm>
          <a:off x="0" y="3063240"/>
          <a:ext cx="1065276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38DE669-2316-40CE-84AB-FE4F5A005AFE}">
      <dsp:nvSpPr>
        <dsp:cNvPr id="0" name=""/>
        <dsp:cNvSpPr/>
      </dsp:nvSpPr>
      <dsp:spPr>
        <a:xfrm>
          <a:off x="0" y="3063240"/>
          <a:ext cx="10652760" cy="612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/>
            <a:t>списки</a:t>
          </a:r>
          <a:endParaRPr lang="en-US" sz="2800" kern="1200"/>
        </a:p>
      </dsp:txBody>
      <dsp:txXfrm>
        <a:off x="0" y="3063240"/>
        <a:ext cx="10652760" cy="612648"/>
      </dsp:txXfrm>
    </dsp:sp>
    <dsp:sp modelId="{CF5269E7-9141-4B1D-BC3B-EB09C8850179}">
      <dsp:nvSpPr>
        <dsp:cNvPr id="0" name=""/>
        <dsp:cNvSpPr/>
      </dsp:nvSpPr>
      <dsp:spPr>
        <a:xfrm>
          <a:off x="0" y="3675888"/>
          <a:ext cx="1065276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D60B24A-5AFD-4B77-A894-E041B617E9B3}">
      <dsp:nvSpPr>
        <dsp:cNvPr id="0" name=""/>
        <dsp:cNvSpPr/>
      </dsp:nvSpPr>
      <dsp:spPr>
        <a:xfrm>
          <a:off x="0" y="3675888"/>
          <a:ext cx="10652760" cy="612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/>
            <a:t>ссылки</a:t>
          </a:r>
          <a:endParaRPr lang="en-US" sz="2800" kern="1200"/>
        </a:p>
      </dsp:txBody>
      <dsp:txXfrm>
        <a:off x="0" y="3675888"/>
        <a:ext cx="10652760" cy="612648"/>
      </dsp:txXfrm>
    </dsp:sp>
    <dsp:sp modelId="{457483F0-A3CD-46DF-9A57-186F6B956456}">
      <dsp:nvSpPr>
        <dsp:cNvPr id="0" name=""/>
        <dsp:cNvSpPr/>
      </dsp:nvSpPr>
      <dsp:spPr>
        <a:xfrm>
          <a:off x="0" y="4288535"/>
          <a:ext cx="1065276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D6E953E-AA6B-4E62-8DFF-81FD93EF1602}">
      <dsp:nvSpPr>
        <dsp:cNvPr id="0" name=""/>
        <dsp:cNvSpPr/>
      </dsp:nvSpPr>
      <dsp:spPr>
        <a:xfrm>
          <a:off x="0" y="4288536"/>
          <a:ext cx="10652760" cy="612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/>
            <a:t>Всё, что видит пользователь, находится в &lt;body&gt;.</a:t>
          </a:r>
          <a:endParaRPr lang="en-US" sz="2800" kern="1200"/>
        </a:p>
      </dsp:txBody>
      <dsp:txXfrm>
        <a:off x="0" y="4288536"/>
        <a:ext cx="10652760" cy="6126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46E8A1-3CC1-4E39-9500-0679AB28D17E}">
      <dsp:nvSpPr>
        <dsp:cNvPr id="0" name=""/>
        <dsp:cNvSpPr/>
      </dsp:nvSpPr>
      <dsp:spPr>
        <a:xfrm>
          <a:off x="0" y="33713"/>
          <a:ext cx="5788152" cy="8353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400" kern="1200"/>
            <a:t>Оформление отвечает за:</a:t>
          </a:r>
          <a:endParaRPr lang="en-US" sz="3400" kern="1200"/>
        </a:p>
      </dsp:txBody>
      <dsp:txXfrm>
        <a:off x="40780" y="74493"/>
        <a:ext cx="5706592" cy="753820"/>
      </dsp:txXfrm>
    </dsp:sp>
    <dsp:sp modelId="{4039EC9B-1711-4DE8-83A0-AA3B60E7FC5A}">
      <dsp:nvSpPr>
        <dsp:cNvPr id="0" name=""/>
        <dsp:cNvSpPr/>
      </dsp:nvSpPr>
      <dsp:spPr>
        <a:xfrm>
          <a:off x="0" y="967014"/>
          <a:ext cx="5788152" cy="8353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400" kern="1200"/>
            <a:t>цвет текста</a:t>
          </a:r>
          <a:endParaRPr lang="en-US" sz="3400" kern="1200"/>
        </a:p>
      </dsp:txBody>
      <dsp:txXfrm>
        <a:off x="40780" y="1007794"/>
        <a:ext cx="5706592" cy="753820"/>
      </dsp:txXfrm>
    </dsp:sp>
    <dsp:sp modelId="{F8119E73-2F2F-489D-AEAB-60F1E3E94358}">
      <dsp:nvSpPr>
        <dsp:cNvPr id="0" name=""/>
        <dsp:cNvSpPr/>
      </dsp:nvSpPr>
      <dsp:spPr>
        <a:xfrm>
          <a:off x="0" y="1900314"/>
          <a:ext cx="5788152" cy="8353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400" kern="1200"/>
            <a:t>размер шрифта</a:t>
          </a:r>
          <a:endParaRPr lang="en-US" sz="3400" kern="1200"/>
        </a:p>
      </dsp:txBody>
      <dsp:txXfrm>
        <a:off x="40780" y="1941094"/>
        <a:ext cx="5706592" cy="753820"/>
      </dsp:txXfrm>
    </dsp:sp>
    <dsp:sp modelId="{68D03661-92DF-473B-A3B4-F004ED08E38D}">
      <dsp:nvSpPr>
        <dsp:cNvPr id="0" name=""/>
        <dsp:cNvSpPr/>
      </dsp:nvSpPr>
      <dsp:spPr>
        <a:xfrm>
          <a:off x="0" y="2833614"/>
          <a:ext cx="5788152" cy="8353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400" kern="1200"/>
            <a:t>фон страницы</a:t>
          </a:r>
          <a:endParaRPr lang="en-US" sz="3400" kern="1200"/>
        </a:p>
      </dsp:txBody>
      <dsp:txXfrm>
        <a:off x="40780" y="2874394"/>
        <a:ext cx="5706592" cy="753820"/>
      </dsp:txXfrm>
    </dsp:sp>
    <dsp:sp modelId="{1B374943-14A2-4E35-91AE-B52C87F5133E}">
      <dsp:nvSpPr>
        <dsp:cNvPr id="0" name=""/>
        <dsp:cNvSpPr/>
      </dsp:nvSpPr>
      <dsp:spPr>
        <a:xfrm>
          <a:off x="0" y="3766914"/>
          <a:ext cx="5788152" cy="8353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400" kern="1200"/>
            <a:t>выравнивание элементов</a:t>
          </a:r>
          <a:endParaRPr lang="en-US" sz="3400" kern="1200"/>
        </a:p>
      </dsp:txBody>
      <dsp:txXfrm>
        <a:off x="40780" y="3807694"/>
        <a:ext cx="5706592" cy="7538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0BEFF1-D141-4F92-A51F-191FF88C1B75}">
      <dsp:nvSpPr>
        <dsp:cNvPr id="0" name=""/>
        <dsp:cNvSpPr/>
      </dsp:nvSpPr>
      <dsp:spPr>
        <a:xfrm>
          <a:off x="0" y="434339"/>
          <a:ext cx="6858000" cy="41148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000" kern="1200"/>
            <a:t>CSS используется для:</a:t>
          </a:r>
          <a:endParaRPr lang="en-US" sz="4000" kern="120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100" kern="1200"/>
            <a:t>изменения цвета текста</a:t>
          </a:r>
          <a:endParaRPr lang="en-US" sz="3100" kern="120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100" kern="1200"/>
            <a:t>задания размера шрифта</a:t>
          </a:r>
          <a:endParaRPr lang="en-US" sz="3100" kern="120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100" kern="1200" dirty="0"/>
            <a:t>оформления фона страницы</a:t>
          </a:r>
          <a:endParaRPr lang="en-US" sz="31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100" kern="1200"/>
            <a:t>выравнивания элементов</a:t>
          </a:r>
          <a:endParaRPr lang="en-US" sz="3100" kern="120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100" kern="1200"/>
            <a:t>создания красивого внешнего вида сайта</a:t>
          </a:r>
          <a:endParaRPr lang="en-US" sz="3100" kern="1200"/>
        </a:p>
      </dsp:txBody>
      <dsp:txXfrm>
        <a:off x="0" y="434339"/>
        <a:ext cx="6858000" cy="41148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8069D6-B238-47A9-8AEB-07616E36562F}">
      <dsp:nvSpPr>
        <dsp:cNvPr id="0" name=""/>
        <dsp:cNvSpPr/>
      </dsp:nvSpPr>
      <dsp:spPr>
        <a:xfrm>
          <a:off x="0" y="0"/>
          <a:ext cx="2303145" cy="624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Роль HTML</a:t>
          </a:r>
        </a:p>
      </dsp:txBody>
      <dsp:txXfrm>
        <a:off x="0" y="0"/>
        <a:ext cx="2303145" cy="624349"/>
      </dsp:txXfrm>
    </dsp:sp>
    <dsp:sp modelId="{3AAC8D27-6EB8-4687-AFB0-DE39D34813AE}">
      <dsp:nvSpPr>
        <dsp:cNvPr id="0" name=""/>
        <dsp:cNvSpPr/>
      </dsp:nvSpPr>
      <dsp:spPr>
        <a:xfrm>
          <a:off x="0" y="624349"/>
          <a:ext cx="2303145" cy="1606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HTML задаёт структуру веб-страницы, включая заголовки, абзацы, изображения и ссылки.</a:t>
          </a:r>
        </a:p>
      </dsp:txBody>
      <dsp:txXfrm>
        <a:off x="0" y="624349"/>
        <a:ext cx="2303145" cy="1606786"/>
      </dsp:txXfrm>
    </dsp:sp>
    <dsp:sp modelId="{46BB02F6-700F-4CE7-9711-BE74F669A4C5}">
      <dsp:nvSpPr>
        <dsp:cNvPr id="0" name=""/>
        <dsp:cNvSpPr/>
      </dsp:nvSpPr>
      <dsp:spPr>
        <a:xfrm>
          <a:off x="2533459" y="0"/>
          <a:ext cx="2303145" cy="624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Функции CSS</a:t>
          </a:r>
        </a:p>
      </dsp:txBody>
      <dsp:txXfrm>
        <a:off x="2533459" y="0"/>
        <a:ext cx="2303145" cy="624349"/>
      </dsp:txXfrm>
    </dsp:sp>
    <dsp:sp modelId="{FF2B41B7-E0F5-4D18-930A-D45F7EF8A2B7}">
      <dsp:nvSpPr>
        <dsp:cNvPr id="0" name=""/>
        <dsp:cNvSpPr/>
      </dsp:nvSpPr>
      <dsp:spPr>
        <a:xfrm>
          <a:off x="2533459" y="624349"/>
          <a:ext cx="2303145" cy="1606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CSS управляет цветом, размером, расположением и внешним видом элементов на странице.</a:t>
          </a:r>
        </a:p>
      </dsp:txBody>
      <dsp:txXfrm>
        <a:off x="2533459" y="624349"/>
        <a:ext cx="2303145" cy="1606786"/>
      </dsp:txXfrm>
    </dsp:sp>
    <dsp:sp modelId="{BD600D18-D306-4A85-8328-427E89CB646F}">
      <dsp:nvSpPr>
        <dsp:cNvPr id="0" name=""/>
        <dsp:cNvSpPr/>
      </dsp:nvSpPr>
      <dsp:spPr>
        <a:xfrm>
          <a:off x="5066919" y="0"/>
          <a:ext cx="2303145" cy="624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Обучение и творчество</a:t>
          </a:r>
        </a:p>
      </dsp:txBody>
      <dsp:txXfrm>
        <a:off x="5066919" y="0"/>
        <a:ext cx="2303145" cy="624349"/>
      </dsp:txXfrm>
    </dsp:sp>
    <dsp:sp modelId="{8EFE7F0E-9746-445F-9A20-125469D7C4A9}">
      <dsp:nvSpPr>
        <dsp:cNvPr id="0" name=""/>
        <dsp:cNvSpPr/>
      </dsp:nvSpPr>
      <dsp:spPr>
        <a:xfrm>
          <a:off x="5066919" y="624349"/>
          <a:ext cx="2303145" cy="1606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Уроки информатики помогают ученикам комбинировать HTML и CSS, развивая творческие и технические навыки.</a:t>
          </a:r>
        </a:p>
      </dsp:txBody>
      <dsp:txXfrm>
        <a:off x="5066919" y="624349"/>
        <a:ext cx="2303145" cy="160678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5C39D2-0208-4C46-8825-A4828584C886}">
      <dsp:nvSpPr>
        <dsp:cNvPr id="0" name=""/>
        <dsp:cNvSpPr/>
      </dsp:nvSpPr>
      <dsp:spPr>
        <a:xfrm>
          <a:off x="0" y="2373"/>
          <a:ext cx="7159752" cy="12031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68CE64-D2C5-4433-B254-782524177555}">
      <dsp:nvSpPr>
        <dsp:cNvPr id="0" name=""/>
        <dsp:cNvSpPr/>
      </dsp:nvSpPr>
      <dsp:spPr>
        <a:xfrm>
          <a:off x="363956" y="273085"/>
          <a:ext cx="661738" cy="6617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1B4E5F-0E1F-4D17-B807-810C82C21101}">
      <dsp:nvSpPr>
        <dsp:cNvPr id="0" name=""/>
        <dsp:cNvSpPr/>
      </dsp:nvSpPr>
      <dsp:spPr>
        <a:xfrm>
          <a:off x="1389651" y="2373"/>
          <a:ext cx="5770100" cy="12031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335" tIns="127335" rIns="127335" bIns="12733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/>
            <a:t>Существует </a:t>
          </a:r>
          <a:r>
            <a:rPr lang="ru-RU" sz="2200" b="1" kern="1200"/>
            <a:t>3 способа подключения CSS к HTML</a:t>
          </a:r>
          <a:r>
            <a:rPr lang="ru-RU" sz="2200" kern="1200"/>
            <a:t>:</a:t>
          </a:r>
          <a:endParaRPr lang="en-US" sz="2200" kern="1200"/>
        </a:p>
      </dsp:txBody>
      <dsp:txXfrm>
        <a:off x="1389651" y="2373"/>
        <a:ext cx="5770100" cy="1203161"/>
      </dsp:txXfrm>
    </dsp:sp>
    <dsp:sp modelId="{62896778-D779-459C-B72C-6B8EBEFC83AF}">
      <dsp:nvSpPr>
        <dsp:cNvPr id="0" name=""/>
        <dsp:cNvSpPr/>
      </dsp:nvSpPr>
      <dsp:spPr>
        <a:xfrm>
          <a:off x="0" y="1506325"/>
          <a:ext cx="7159752" cy="12031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CD72D6-DF28-4853-BDF1-7B30A42B5492}">
      <dsp:nvSpPr>
        <dsp:cNvPr id="0" name=""/>
        <dsp:cNvSpPr/>
      </dsp:nvSpPr>
      <dsp:spPr>
        <a:xfrm>
          <a:off x="363956" y="1777036"/>
          <a:ext cx="661738" cy="6617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C22BDB-839D-4B97-B4A0-1A71C9C0C4CF}">
      <dsp:nvSpPr>
        <dsp:cNvPr id="0" name=""/>
        <dsp:cNvSpPr/>
      </dsp:nvSpPr>
      <dsp:spPr>
        <a:xfrm>
          <a:off x="1389651" y="1506325"/>
          <a:ext cx="5770100" cy="12031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335" tIns="127335" rIns="127335" bIns="12733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b="1" kern="1200"/>
            <a:t>Внешний CSS</a:t>
          </a:r>
          <a:endParaRPr lang="en-US" sz="2200" kern="1200"/>
        </a:p>
      </dsp:txBody>
      <dsp:txXfrm>
        <a:off x="1389651" y="1506325"/>
        <a:ext cx="5770100" cy="1203161"/>
      </dsp:txXfrm>
    </dsp:sp>
    <dsp:sp modelId="{B68918FA-07F0-4985-8D94-FB3FC70D91B4}">
      <dsp:nvSpPr>
        <dsp:cNvPr id="0" name=""/>
        <dsp:cNvSpPr/>
      </dsp:nvSpPr>
      <dsp:spPr>
        <a:xfrm>
          <a:off x="0" y="3010276"/>
          <a:ext cx="7159752" cy="12031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4B3BD4-3DDD-45C3-8E35-991909A5B6D4}">
      <dsp:nvSpPr>
        <dsp:cNvPr id="0" name=""/>
        <dsp:cNvSpPr/>
      </dsp:nvSpPr>
      <dsp:spPr>
        <a:xfrm>
          <a:off x="363956" y="3280987"/>
          <a:ext cx="661738" cy="6617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1A1815-1C73-45DF-9642-E677E9B78005}">
      <dsp:nvSpPr>
        <dsp:cNvPr id="0" name=""/>
        <dsp:cNvSpPr/>
      </dsp:nvSpPr>
      <dsp:spPr>
        <a:xfrm>
          <a:off x="1389651" y="3010276"/>
          <a:ext cx="5770100" cy="12031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335" tIns="127335" rIns="127335" bIns="12733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b="1" kern="1200"/>
            <a:t>Внутренний CSS</a:t>
          </a:r>
          <a:endParaRPr lang="en-US" sz="2200" kern="1200"/>
        </a:p>
      </dsp:txBody>
      <dsp:txXfrm>
        <a:off x="1389651" y="3010276"/>
        <a:ext cx="5770100" cy="1203161"/>
      </dsp:txXfrm>
    </dsp:sp>
    <dsp:sp modelId="{8BA8D712-35A9-4E67-9A23-1FEE32535B24}">
      <dsp:nvSpPr>
        <dsp:cNvPr id="0" name=""/>
        <dsp:cNvSpPr/>
      </dsp:nvSpPr>
      <dsp:spPr>
        <a:xfrm>
          <a:off x="0" y="4514227"/>
          <a:ext cx="7159752" cy="12031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F207A0-AE1B-4434-BDB7-54916303EA37}">
      <dsp:nvSpPr>
        <dsp:cNvPr id="0" name=""/>
        <dsp:cNvSpPr/>
      </dsp:nvSpPr>
      <dsp:spPr>
        <a:xfrm>
          <a:off x="363956" y="4784939"/>
          <a:ext cx="661738" cy="66173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58F9BF-5E97-4472-B418-31DED96F1A4B}">
      <dsp:nvSpPr>
        <dsp:cNvPr id="0" name=""/>
        <dsp:cNvSpPr/>
      </dsp:nvSpPr>
      <dsp:spPr>
        <a:xfrm>
          <a:off x="1389651" y="4514227"/>
          <a:ext cx="5770100" cy="12031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335" tIns="127335" rIns="127335" bIns="12733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b="1" kern="1200"/>
            <a:t>Встроенный CSS</a:t>
          </a:r>
          <a:endParaRPr lang="en-US" sz="2200" kern="1200"/>
        </a:p>
      </dsp:txBody>
      <dsp:txXfrm>
        <a:off x="1389651" y="4514227"/>
        <a:ext cx="5770100" cy="120316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BFAD34-0B44-41D6-8DD8-3CB5084961A5}">
      <dsp:nvSpPr>
        <dsp:cNvPr id="0" name=""/>
        <dsp:cNvSpPr/>
      </dsp:nvSpPr>
      <dsp:spPr>
        <a:xfrm>
          <a:off x="0" y="2792"/>
          <a:ext cx="71597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0C8EB7-AEF3-428B-8366-C7C67951E81B}">
      <dsp:nvSpPr>
        <dsp:cNvPr id="0" name=""/>
        <dsp:cNvSpPr/>
      </dsp:nvSpPr>
      <dsp:spPr>
        <a:xfrm>
          <a:off x="0" y="2792"/>
          <a:ext cx="7159752" cy="952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b="1" kern="1200"/>
            <a:t>Внешний CSS</a:t>
          </a:r>
          <a:r>
            <a:rPr lang="ru-RU" sz="2600" kern="1200"/>
            <a:t> — это отдельный файл с расширением .css.</a:t>
          </a:r>
          <a:endParaRPr lang="en-US" sz="2600" kern="1200"/>
        </a:p>
      </dsp:txBody>
      <dsp:txXfrm>
        <a:off x="0" y="2792"/>
        <a:ext cx="7159752" cy="952362"/>
      </dsp:txXfrm>
    </dsp:sp>
    <dsp:sp modelId="{05A135C6-9084-4A6C-B92D-31404DD78CAF}">
      <dsp:nvSpPr>
        <dsp:cNvPr id="0" name=""/>
        <dsp:cNvSpPr/>
      </dsp:nvSpPr>
      <dsp:spPr>
        <a:xfrm>
          <a:off x="0" y="955155"/>
          <a:ext cx="71597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2AF501-7734-4FBE-AA7F-2D4182E81A0D}">
      <dsp:nvSpPr>
        <dsp:cNvPr id="0" name=""/>
        <dsp:cNvSpPr/>
      </dsp:nvSpPr>
      <dsp:spPr>
        <a:xfrm>
          <a:off x="0" y="955155"/>
          <a:ext cx="7159752" cy="952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/>
            <a:t>Он подключается к HTML‑странице в разделе &lt;head&gt;.</a:t>
          </a:r>
          <a:endParaRPr lang="en-US" sz="2600" kern="1200"/>
        </a:p>
      </dsp:txBody>
      <dsp:txXfrm>
        <a:off x="0" y="955155"/>
        <a:ext cx="7159752" cy="952362"/>
      </dsp:txXfrm>
    </dsp:sp>
    <dsp:sp modelId="{2F5A7F8B-4A58-4E49-91B7-EBFE1B3D0BC1}">
      <dsp:nvSpPr>
        <dsp:cNvPr id="0" name=""/>
        <dsp:cNvSpPr/>
      </dsp:nvSpPr>
      <dsp:spPr>
        <a:xfrm>
          <a:off x="0" y="1907518"/>
          <a:ext cx="71597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9EBD5D-2E98-467B-8CB7-A2AC082DBAEC}">
      <dsp:nvSpPr>
        <dsp:cNvPr id="0" name=""/>
        <dsp:cNvSpPr/>
      </dsp:nvSpPr>
      <dsp:spPr>
        <a:xfrm>
          <a:off x="0" y="1907518"/>
          <a:ext cx="7159752" cy="952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/>
            <a:t>Преимущества:</a:t>
          </a:r>
          <a:endParaRPr lang="en-US" sz="2600" kern="1200"/>
        </a:p>
      </dsp:txBody>
      <dsp:txXfrm>
        <a:off x="0" y="1907518"/>
        <a:ext cx="7159752" cy="952362"/>
      </dsp:txXfrm>
    </dsp:sp>
    <dsp:sp modelId="{8934AB1E-E2A7-4677-A3E1-6812D917CCAC}">
      <dsp:nvSpPr>
        <dsp:cNvPr id="0" name=""/>
        <dsp:cNvSpPr/>
      </dsp:nvSpPr>
      <dsp:spPr>
        <a:xfrm>
          <a:off x="0" y="2859881"/>
          <a:ext cx="71597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CF7117-8ECC-49E7-8B99-21151440E3DC}">
      <dsp:nvSpPr>
        <dsp:cNvPr id="0" name=""/>
        <dsp:cNvSpPr/>
      </dsp:nvSpPr>
      <dsp:spPr>
        <a:xfrm>
          <a:off x="0" y="2859881"/>
          <a:ext cx="7159752" cy="952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/>
            <a:t>один файл — для многих страниц</a:t>
          </a:r>
          <a:endParaRPr lang="en-US" sz="2600" kern="1200"/>
        </a:p>
      </dsp:txBody>
      <dsp:txXfrm>
        <a:off x="0" y="2859881"/>
        <a:ext cx="7159752" cy="952362"/>
      </dsp:txXfrm>
    </dsp:sp>
    <dsp:sp modelId="{3C41D12D-8F7B-4265-B9E2-804B4A2BF735}">
      <dsp:nvSpPr>
        <dsp:cNvPr id="0" name=""/>
        <dsp:cNvSpPr/>
      </dsp:nvSpPr>
      <dsp:spPr>
        <a:xfrm>
          <a:off x="0" y="3812244"/>
          <a:ext cx="71597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F23156-A7E9-4D63-BDBD-609061D4996F}">
      <dsp:nvSpPr>
        <dsp:cNvPr id="0" name=""/>
        <dsp:cNvSpPr/>
      </dsp:nvSpPr>
      <dsp:spPr>
        <a:xfrm>
          <a:off x="0" y="3812244"/>
          <a:ext cx="7159752" cy="952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/>
            <a:t>удобство и порядок</a:t>
          </a:r>
          <a:endParaRPr lang="en-US" sz="2600" kern="1200"/>
        </a:p>
      </dsp:txBody>
      <dsp:txXfrm>
        <a:off x="0" y="3812244"/>
        <a:ext cx="7159752" cy="952362"/>
      </dsp:txXfrm>
    </dsp:sp>
    <dsp:sp modelId="{ACC037A4-5FA8-412F-BE98-8231E8330823}">
      <dsp:nvSpPr>
        <dsp:cNvPr id="0" name=""/>
        <dsp:cNvSpPr/>
      </dsp:nvSpPr>
      <dsp:spPr>
        <a:xfrm>
          <a:off x="0" y="4764607"/>
          <a:ext cx="71597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6C7FCF-879F-4CBE-ACF9-9AF5FDFD2BF8}">
      <dsp:nvSpPr>
        <dsp:cNvPr id="0" name=""/>
        <dsp:cNvSpPr/>
      </dsp:nvSpPr>
      <dsp:spPr>
        <a:xfrm>
          <a:off x="0" y="4764607"/>
          <a:ext cx="7159752" cy="952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/>
            <a:t>самый правильный способ</a:t>
          </a:r>
          <a:endParaRPr lang="en-US" sz="2600" kern="1200"/>
        </a:p>
      </dsp:txBody>
      <dsp:txXfrm>
        <a:off x="0" y="4764607"/>
        <a:ext cx="7159752" cy="95236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9CCAC8-36A4-483C-A3EF-4918A4E155E3}">
      <dsp:nvSpPr>
        <dsp:cNvPr id="0" name=""/>
        <dsp:cNvSpPr/>
      </dsp:nvSpPr>
      <dsp:spPr>
        <a:xfrm>
          <a:off x="0" y="705"/>
          <a:ext cx="55859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259BA0-8D75-4399-A7EE-3E26A4F375F6}">
      <dsp:nvSpPr>
        <dsp:cNvPr id="0" name=""/>
        <dsp:cNvSpPr/>
      </dsp:nvSpPr>
      <dsp:spPr>
        <a:xfrm>
          <a:off x="0" y="705"/>
          <a:ext cx="5585925" cy="412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b="1" kern="1200"/>
            <a:t>HTML‑файл:</a:t>
          </a:r>
          <a:endParaRPr lang="en-US" sz="1800" kern="1200"/>
        </a:p>
      </dsp:txBody>
      <dsp:txXfrm>
        <a:off x="0" y="705"/>
        <a:ext cx="5585925" cy="412989"/>
      </dsp:txXfrm>
    </dsp:sp>
    <dsp:sp modelId="{9BE212BF-455F-4FE3-BB61-73527451EF8B}">
      <dsp:nvSpPr>
        <dsp:cNvPr id="0" name=""/>
        <dsp:cNvSpPr/>
      </dsp:nvSpPr>
      <dsp:spPr>
        <a:xfrm>
          <a:off x="0" y="413695"/>
          <a:ext cx="55859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DBD2E1-36EA-415A-B6D2-0EE3216538F7}">
      <dsp:nvSpPr>
        <dsp:cNvPr id="0" name=""/>
        <dsp:cNvSpPr/>
      </dsp:nvSpPr>
      <dsp:spPr>
        <a:xfrm>
          <a:off x="0" y="413695"/>
          <a:ext cx="5585925" cy="412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HTML</a:t>
          </a:r>
        </a:p>
      </dsp:txBody>
      <dsp:txXfrm>
        <a:off x="0" y="413695"/>
        <a:ext cx="5585925" cy="412989"/>
      </dsp:txXfrm>
    </dsp:sp>
    <dsp:sp modelId="{6B32AC93-0CF5-44D5-938C-96CA7F61C399}">
      <dsp:nvSpPr>
        <dsp:cNvPr id="0" name=""/>
        <dsp:cNvSpPr/>
      </dsp:nvSpPr>
      <dsp:spPr>
        <a:xfrm>
          <a:off x="0" y="826684"/>
          <a:ext cx="55859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076642-F242-446D-BF3D-BB9622694DA0}">
      <dsp:nvSpPr>
        <dsp:cNvPr id="0" name=""/>
        <dsp:cNvSpPr/>
      </dsp:nvSpPr>
      <dsp:spPr>
        <a:xfrm>
          <a:off x="0" y="826684"/>
          <a:ext cx="5585925" cy="412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&lt;head&gt;</a:t>
          </a:r>
        </a:p>
      </dsp:txBody>
      <dsp:txXfrm>
        <a:off x="0" y="826684"/>
        <a:ext cx="5585925" cy="412989"/>
      </dsp:txXfrm>
    </dsp:sp>
    <dsp:sp modelId="{769AE8B4-E63E-4317-814E-5D5FF8F13017}">
      <dsp:nvSpPr>
        <dsp:cNvPr id="0" name=""/>
        <dsp:cNvSpPr/>
      </dsp:nvSpPr>
      <dsp:spPr>
        <a:xfrm>
          <a:off x="0" y="1239674"/>
          <a:ext cx="55859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D76BE5-A796-4973-BDDF-EEA090331958}">
      <dsp:nvSpPr>
        <dsp:cNvPr id="0" name=""/>
        <dsp:cNvSpPr/>
      </dsp:nvSpPr>
      <dsp:spPr>
        <a:xfrm>
          <a:off x="0" y="1239674"/>
          <a:ext cx="5585925" cy="412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style.css</a:t>
          </a:r>
        </a:p>
      </dsp:txBody>
      <dsp:txXfrm>
        <a:off x="0" y="1239674"/>
        <a:ext cx="5585925" cy="412989"/>
      </dsp:txXfrm>
    </dsp:sp>
    <dsp:sp modelId="{3D2E0E1B-452B-4867-959B-4371159A443A}">
      <dsp:nvSpPr>
        <dsp:cNvPr id="0" name=""/>
        <dsp:cNvSpPr/>
      </dsp:nvSpPr>
      <dsp:spPr>
        <a:xfrm>
          <a:off x="0" y="1652663"/>
          <a:ext cx="55859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849DBE-8028-4D40-9DCA-4AD6545C1147}">
      <dsp:nvSpPr>
        <dsp:cNvPr id="0" name=""/>
        <dsp:cNvSpPr/>
      </dsp:nvSpPr>
      <dsp:spPr>
        <a:xfrm>
          <a:off x="0" y="1652663"/>
          <a:ext cx="5585925" cy="412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&lt;/head&gt;</a:t>
          </a:r>
        </a:p>
      </dsp:txBody>
      <dsp:txXfrm>
        <a:off x="0" y="1652663"/>
        <a:ext cx="5585925" cy="412989"/>
      </dsp:txXfrm>
    </dsp:sp>
    <dsp:sp modelId="{8F244468-4ECB-401F-BA65-2A37372268F9}">
      <dsp:nvSpPr>
        <dsp:cNvPr id="0" name=""/>
        <dsp:cNvSpPr/>
      </dsp:nvSpPr>
      <dsp:spPr>
        <a:xfrm>
          <a:off x="0" y="2065652"/>
          <a:ext cx="55859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683078-1C85-46DB-8EB7-2FB3918E0C1C}">
      <dsp:nvSpPr>
        <dsp:cNvPr id="0" name=""/>
        <dsp:cNvSpPr/>
      </dsp:nvSpPr>
      <dsp:spPr>
        <a:xfrm>
          <a:off x="0" y="2065652"/>
          <a:ext cx="5585925" cy="412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Показать больше строк</a:t>
          </a:r>
          <a:endParaRPr lang="en-US" sz="1800" kern="1200"/>
        </a:p>
      </dsp:txBody>
      <dsp:txXfrm>
        <a:off x="0" y="2065652"/>
        <a:ext cx="5585925" cy="412989"/>
      </dsp:txXfrm>
    </dsp:sp>
    <dsp:sp modelId="{497D0AAF-0639-4778-8E62-A41767199F68}">
      <dsp:nvSpPr>
        <dsp:cNvPr id="0" name=""/>
        <dsp:cNvSpPr/>
      </dsp:nvSpPr>
      <dsp:spPr>
        <a:xfrm>
          <a:off x="0" y="2478642"/>
          <a:ext cx="55859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F2E75B-CBD5-4C1C-938F-D04CA83CB1E7}">
      <dsp:nvSpPr>
        <dsp:cNvPr id="0" name=""/>
        <dsp:cNvSpPr/>
      </dsp:nvSpPr>
      <dsp:spPr>
        <a:xfrm>
          <a:off x="0" y="2478642"/>
          <a:ext cx="5585925" cy="412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b="1" kern="1200"/>
            <a:t>Файл style.css:</a:t>
          </a:r>
          <a:endParaRPr lang="en-US" sz="1800" kern="1200"/>
        </a:p>
      </dsp:txBody>
      <dsp:txXfrm>
        <a:off x="0" y="2478642"/>
        <a:ext cx="5585925" cy="412989"/>
      </dsp:txXfrm>
    </dsp:sp>
    <dsp:sp modelId="{D019482E-D1F1-4C74-ABB1-D240F96CA4A4}">
      <dsp:nvSpPr>
        <dsp:cNvPr id="0" name=""/>
        <dsp:cNvSpPr/>
      </dsp:nvSpPr>
      <dsp:spPr>
        <a:xfrm>
          <a:off x="0" y="2891631"/>
          <a:ext cx="55859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59199-3A26-4721-A32C-B8EF38E431AB}">
      <dsp:nvSpPr>
        <dsp:cNvPr id="0" name=""/>
        <dsp:cNvSpPr/>
      </dsp:nvSpPr>
      <dsp:spPr>
        <a:xfrm>
          <a:off x="0" y="2891631"/>
          <a:ext cx="5585925" cy="412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CSS</a:t>
          </a:r>
        </a:p>
      </dsp:txBody>
      <dsp:txXfrm>
        <a:off x="0" y="2891631"/>
        <a:ext cx="5585925" cy="412989"/>
      </dsp:txXfrm>
    </dsp:sp>
    <dsp:sp modelId="{9D362379-9FE2-44B7-BF17-F3AF51FC14F9}">
      <dsp:nvSpPr>
        <dsp:cNvPr id="0" name=""/>
        <dsp:cNvSpPr/>
      </dsp:nvSpPr>
      <dsp:spPr>
        <a:xfrm>
          <a:off x="0" y="3304620"/>
          <a:ext cx="55859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3DFCD2-C4C8-4D09-BEAA-E9E2F168FF52}">
      <dsp:nvSpPr>
        <dsp:cNvPr id="0" name=""/>
        <dsp:cNvSpPr/>
      </dsp:nvSpPr>
      <dsp:spPr>
        <a:xfrm>
          <a:off x="0" y="3304620"/>
          <a:ext cx="5585925" cy="412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body {</a:t>
          </a:r>
        </a:p>
      </dsp:txBody>
      <dsp:txXfrm>
        <a:off x="0" y="3304620"/>
        <a:ext cx="5585925" cy="412989"/>
      </dsp:txXfrm>
    </dsp:sp>
    <dsp:sp modelId="{801F272D-ABC7-47AE-87E1-5832C1CE10FF}">
      <dsp:nvSpPr>
        <dsp:cNvPr id="0" name=""/>
        <dsp:cNvSpPr/>
      </dsp:nvSpPr>
      <dsp:spPr>
        <a:xfrm>
          <a:off x="0" y="3717610"/>
          <a:ext cx="55859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630C75-82D0-476D-80F1-78164220BA44}">
      <dsp:nvSpPr>
        <dsp:cNvPr id="0" name=""/>
        <dsp:cNvSpPr/>
      </dsp:nvSpPr>
      <dsp:spPr>
        <a:xfrm>
          <a:off x="0" y="3717610"/>
          <a:ext cx="5585925" cy="412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background-color: lightblue;</a:t>
          </a:r>
        </a:p>
      </dsp:txBody>
      <dsp:txXfrm>
        <a:off x="0" y="3717610"/>
        <a:ext cx="5585925" cy="412989"/>
      </dsp:txXfrm>
    </dsp:sp>
    <dsp:sp modelId="{6A62ECCF-57E3-476C-A286-EE3AE5AC443B}">
      <dsp:nvSpPr>
        <dsp:cNvPr id="0" name=""/>
        <dsp:cNvSpPr/>
      </dsp:nvSpPr>
      <dsp:spPr>
        <a:xfrm>
          <a:off x="0" y="4130599"/>
          <a:ext cx="55859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375746-8C46-4DEC-B3A0-F1797CD22519}">
      <dsp:nvSpPr>
        <dsp:cNvPr id="0" name=""/>
        <dsp:cNvSpPr/>
      </dsp:nvSpPr>
      <dsp:spPr>
        <a:xfrm>
          <a:off x="0" y="4130599"/>
          <a:ext cx="5585925" cy="412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}</a:t>
          </a:r>
          <a:endParaRPr lang="en-US" sz="1800" kern="1200"/>
        </a:p>
      </dsp:txBody>
      <dsp:txXfrm>
        <a:off x="0" y="4130599"/>
        <a:ext cx="5585925" cy="412989"/>
      </dsp:txXfrm>
    </dsp:sp>
    <dsp:sp modelId="{224A251B-A3CD-4F33-A28D-9C3C058BF522}">
      <dsp:nvSpPr>
        <dsp:cNvPr id="0" name=""/>
        <dsp:cNvSpPr/>
      </dsp:nvSpPr>
      <dsp:spPr>
        <a:xfrm>
          <a:off x="0" y="4543588"/>
          <a:ext cx="55859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EDE784-EB8E-4608-8CDD-BEAF0720B758}">
      <dsp:nvSpPr>
        <dsp:cNvPr id="0" name=""/>
        <dsp:cNvSpPr/>
      </dsp:nvSpPr>
      <dsp:spPr>
        <a:xfrm>
          <a:off x="0" y="4543588"/>
          <a:ext cx="5585925" cy="412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h1 {</a:t>
          </a:r>
          <a:endParaRPr lang="en-US" sz="1800" kern="1200"/>
        </a:p>
      </dsp:txBody>
      <dsp:txXfrm>
        <a:off x="0" y="4543588"/>
        <a:ext cx="5585925" cy="412989"/>
      </dsp:txXfrm>
    </dsp:sp>
    <dsp:sp modelId="{20D8C519-2A8E-49B3-B780-1DBA6A7830EF}">
      <dsp:nvSpPr>
        <dsp:cNvPr id="0" name=""/>
        <dsp:cNvSpPr/>
      </dsp:nvSpPr>
      <dsp:spPr>
        <a:xfrm>
          <a:off x="0" y="4956578"/>
          <a:ext cx="55859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5B1918-A2B4-4415-A6BD-A29D82B9DC55}">
      <dsp:nvSpPr>
        <dsp:cNvPr id="0" name=""/>
        <dsp:cNvSpPr/>
      </dsp:nvSpPr>
      <dsp:spPr>
        <a:xfrm>
          <a:off x="0" y="4956578"/>
          <a:ext cx="5585925" cy="412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color: darkblue;</a:t>
          </a:r>
          <a:endParaRPr lang="en-US" sz="1800" kern="1200"/>
        </a:p>
      </dsp:txBody>
      <dsp:txXfrm>
        <a:off x="0" y="4956578"/>
        <a:ext cx="5585925" cy="412989"/>
      </dsp:txXfrm>
    </dsp:sp>
    <dsp:sp modelId="{40D0FE0F-3DBF-44C8-9751-DB2D80681AA5}">
      <dsp:nvSpPr>
        <dsp:cNvPr id="0" name=""/>
        <dsp:cNvSpPr/>
      </dsp:nvSpPr>
      <dsp:spPr>
        <a:xfrm>
          <a:off x="0" y="5369567"/>
          <a:ext cx="55859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46ACAF-F363-4B03-8461-A0BFAF2399EF}">
      <dsp:nvSpPr>
        <dsp:cNvPr id="0" name=""/>
        <dsp:cNvSpPr/>
      </dsp:nvSpPr>
      <dsp:spPr>
        <a:xfrm>
          <a:off x="0" y="5369567"/>
          <a:ext cx="5585925" cy="412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}</a:t>
          </a:r>
          <a:endParaRPr lang="en-US" sz="1800" kern="1200"/>
        </a:p>
      </dsp:txBody>
      <dsp:txXfrm>
        <a:off x="0" y="5369567"/>
        <a:ext cx="5585925" cy="4129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15653-A52A-4B7F-A27D-BFFFA77113A8}" type="datetimeFigureOut">
              <a:t>20.02.2026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822FF5-A402-42E6-B1E2-8DDBC7712CC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09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Содержимое, созданное искусственным интеллектом, может быть неверным.
---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514F9-C5D6-488D-8EAD-ECAF88ED1AF9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56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22FF5-A402-42E6-B1E2-8DDBC7712CC1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3193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HTML и CSS — фундаментальные языки для создания и оформления веб-страниц. HTML создаёт структуру, определяет, какие элементы будут на странице и как они будут организованы. CSS отвечает за внешний вид: цвет, размер, расположение и оформление элементов. Для учеников 9 класса важно освоить основы этих языков, научиться создавать простые страницы и оформлять их по своему вкусу. Знание HTML и CSS открывает возможности для участия в школьных проектах, конкурсах и дальнейшего изучения программирования. Важно помнить, что правильная структура и оформление делают страницу удобной и красивой для пользователя. На уроках информатики ученики учатся работать с HTML и CSS, создавать собственные проекты и развивать творческие способности.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514F9-C5D6-488D-8EAD-ECAF88ED1AF9}" type="slidenum"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29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Структура HTML и оформление, Что такое HTML, Структура HTML-документа, Теги HTML, Что такое CSS, Пример CSS, HTML + CSS, Итог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514F9-C5D6-488D-8EAD-ECAF88ED1AF9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541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HTML и CSS — два основных языка для создания и оформления веб-страниц. HTML (HyperText Markup Language) отвечает за структуру и содержание страницы: определяет, где находятся заголовки, абзацы, изображения, ссылки и другие элементы. CSS (Cascading Style Sheets) используется для оформления: задаёт цвет, размер шрифта, фон, расположение элементов и внешний вид страницы. Для учеников 9 класса важно понимать, что HTML — это скелет сайта, а CSS — его одежда. В современном мире знание этих языков позволяет создавать собственные сайты, участвовать в школьных проектах и понимать основы интернет-технологий. На уроках информатики HTML и CSS изучаются через практические задания: создание простых страниц, оформление текста и добавление изображений. Освоение этих языков помогает развивать логическое мышление, внимательность и творческие способности. В дальнейшем знания HTML и CSS пригодятся для более сложных проектов, изучения программирования и работы с современными веб-технологиями.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514F9-C5D6-488D-8EAD-ECAF88ED1AF9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311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Каждая HTML-страница имеет обязательную структуру, которая начинается с объявления типа документа &lt;!DOCTYPE html&gt;. Далее идёт основной тег &lt;html&gt;, внутри которого находятся две части: &lt;head&gt; и &lt;body&gt;. В &lt;head&gt; размещается служебная информация — название страницы, кодировка, подключение стилей. В &lt;body&gt; находится всё, что отображается на экране: заголовки, текст, изображения, ссылки и другие элементы. Пример базовой структуры HTML-документа: &lt;!DOCTYPE html&gt;&lt;html&gt;&lt;head&gt;&lt;meta charset="UTF-8"&gt;&lt;title&gt;Моя первая страница&lt;/title&gt;&lt;/head&gt;&lt;body&gt;&lt;h1&gt;Привет, мир!&lt;/h1&gt;&lt;p&gt;Это моя первая HTML-страница.&lt;/p&gt;&lt;/body&gt;&lt;/html&gt;. Важно правильно закрывать все теги и не путать части документа. Ошибки в структуре могут привести к неправильному отображению страницы. На уроках информатики ученики учатся создавать такие структуры, добавлять новые элементы и экспериментировать с их расположением.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514F9-C5D6-488D-8EAD-ECAF88ED1AF9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03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HTML состоит из множества тегов, каждый из которых выполняет определённую функцию. Самые важные для 9 класса: &lt;h1&gt;–&lt;h6&gt; — заголовки разного уровня, &lt;p&gt; — абзац, &lt;a&gt; — ссылка, &lt;img&gt; — изображение, &lt;ul&gt; и &lt;li&gt; — списки. Заголовки используются для выделения важных частей текста, абзацы — для обычного текста, ссылки — для перехода на другие страницы или сайты, изображения — для добавления картинок, списки — для перечисления элементов. Каждый тег должен быть правильно открыт и закрыт, чтобы страница отображалась корректно. Например, &lt;h1&gt;Заголовок&lt;/h1&gt;, &lt;p&gt;Текст&lt;/p&gt;, &lt;a href="https://www.google.com"&gt;Перейти в Google&lt;/a&gt;, &lt;img src="cat.jpg" alt="Кот"&gt;. На уроках информатики ученики учатся использовать эти теги для создания собственных страниц, экспериментируют с их комбинациями и оформлением.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514F9-C5D6-488D-8EAD-ECAF88ED1AF9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63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Источник изображения: библиотека содержимого Microsoft 365
Раздел &lt;head&gt; служит для размещения служебной информации страницы. В нём указывается кодировка текста, задаётся заголовок вкладки браузера и размещаются метатеги. Всё содержимое этого раздела не отображается непосредственно на странице, но важно для её корректной работы.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22FF5-A402-42E6-B1E2-8DDBC7712CC1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1796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CSS — это язык оформления веб-страниц, который позволяет изменять внешний вид элементов HTML. С помощью CSS можно задавать цвет текста, фона, размер и тип шрифта, выравнивание, границы и многое другое. CSS делает страницу красивой и удобной для пользователя. Внутренний стиль CSS размещается внутри тега &lt;style&gt; в разделе &lt;head&gt; HTML-документа. Например, body { background-color: lightblue; } p { color: blue; font-size: 18px; }. CSS работает по принципу каскадности: стили могут наследоваться и переопределяться. На уроках информатики ученики учатся подключать CSS к HTML, экспериментировать с разными свойствами и создавать уникальный дизайн страниц. Знание CSS помогает развивать творческие способности и понимать, как устроены современные сайты.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514F9-C5D6-488D-8EAD-ECAF88ED1AF9}" type="slidenum"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09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CSS позволяет легко изменить внешний вид страницы. Например, можно задать цвет фона, изменить цвет и размер текста, выровнять элементы по центру или добавить рамку. Пример внутреннего CSS: &lt;style&gt; body { background-color: #f0f0f0; } h1 { color: green; text-align: center; } p { color: black; font-size: 16px; } &lt;/style&gt;. Эти стили размещаются внутри &lt;head&gt; HTML-документа. CSS-свойства пишутся в фигурных скобках после названия элемента. На уроках информатики ученики учатся использовать основные свойства CSS: color, background-color, font-size, text-align, border. Экспериментируя с ними, можно создать красивую и удобную страницу. Важно помнить, что CSS работает только вместе с HTML и не может существовать отдельно.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514F9-C5D6-488D-8EAD-ECAF88ED1AF9}" type="slidenum"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325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HTML и CSS работают вместе для создания полноценной веб-страницы. HTML отвечает за структуру: где находится заголовок, абзац, изображение или ссылка. CSS задаёт оформление: цвет, размер, расположение и внешний вид этих элементов. Пример совместного использования: &lt;!DOCTYPE html&gt;&lt;html&gt;&lt;head&gt;&lt;meta charset="UTF-8"&gt;&lt;title&gt;HTML и CSS&lt;/title&gt;&lt;style&gt;body { background-color: #f0f0f0; } h1 { color: green; text-align: center; } p { color: black; font-size: 16px; }&lt;/style&gt;&lt;/head&gt;&lt;body&gt;&lt;h1&gt;Мой сайт&lt;/h1&gt;&lt;p&gt;Я изучаю HTML и CSS.&lt;/p&gt;&lt;/body&gt;&lt;/html&gt;. На уроках информатики ученики учатся комбинировать HTML и CSS, создавать собственные проекты и оформлять страницы по своему вкусу. Это помогает развивать творческие и технические навыки, а также понимать, как устроены современные сайты.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514F9-C5D6-488D-8EAD-ECAF88ED1AF9}" type="slidenum"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22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оловок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38912"/>
            <a:ext cx="9317736" cy="4453128"/>
          </a:xfrm>
        </p:spPr>
        <p:txBody>
          <a:bodyPr rtlCol="0" anchor="t">
            <a:normAutofit/>
          </a:bodyPr>
          <a:lstStyle>
            <a:lvl1pPr algn="l">
              <a:defRPr sz="9600">
                <a:solidFill>
                  <a:schemeClr val="tx2"/>
                </a:solidFill>
              </a:defRPr>
            </a:lvl1pPr>
          </a:lstStyle>
          <a:p>
            <a:pPr rtl="0"/>
            <a:r>
              <a:rPr lang="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965192"/>
            <a:ext cx="5431536" cy="1289304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n-US"/>
              <a:t>20.02.2025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"/>
              <a:t>Образец текста нижнего колонтитула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3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я повестки дня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4384" y="1012952"/>
            <a:ext cx="4023360" cy="1636776"/>
          </a:xfrm>
        </p:spPr>
        <p:txBody>
          <a:bodyPr rtlCol="0" anchor="b">
            <a:normAutofit/>
          </a:bodyPr>
          <a:lstStyle>
            <a:lvl1pPr>
              <a:defRPr sz="4800"/>
            </a:lvl1pPr>
          </a:lstStyle>
          <a:p>
            <a:pPr rtl="0"/>
            <a:r>
              <a:rPr lang="ru"/>
              <a:t>Образец заголовка</a:t>
            </a:r>
            <a:endParaRPr lang="en-US"/>
          </a:p>
        </p:txBody>
      </p:sp>
      <p:sp>
        <p:nvSpPr>
          <p:cNvPr id="10" name="Рисунок 8">
            <a:extLst>
              <a:ext uri="{FF2B5EF4-FFF2-40B4-BE49-F238E27FC236}">
                <a16:creationId xmlns:a16="http://schemas.microsoft.com/office/drawing/2014/main" id="{FE8E4848-C9F6-6844-AB1C-C4F0E8A472A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2901" y="345109"/>
            <a:ext cx="6714969" cy="6163508"/>
          </a:xfrm>
          <a:custGeom>
            <a:avLst/>
            <a:gdLst>
              <a:gd name="connsiteX0" fmla="*/ 281857 w 6714969"/>
              <a:gd name="connsiteY0" fmla="*/ 0 h 6163508"/>
              <a:gd name="connsiteX1" fmla="*/ 6433112 w 6714969"/>
              <a:gd name="connsiteY1" fmla="*/ 0 h 6163508"/>
              <a:gd name="connsiteX2" fmla="*/ 6714969 w 6714969"/>
              <a:gd name="connsiteY2" fmla="*/ 281857 h 6163508"/>
              <a:gd name="connsiteX3" fmla="*/ 6714969 w 6714969"/>
              <a:gd name="connsiteY3" fmla="*/ 5881651 h 6163508"/>
              <a:gd name="connsiteX4" fmla="*/ 6433112 w 6714969"/>
              <a:gd name="connsiteY4" fmla="*/ 6163508 h 6163508"/>
              <a:gd name="connsiteX5" fmla="*/ 281857 w 6714969"/>
              <a:gd name="connsiteY5" fmla="*/ 6163508 h 6163508"/>
              <a:gd name="connsiteX6" fmla="*/ 0 w 6714969"/>
              <a:gd name="connsiteY6" fmla="*/ 5881651 h 6163508"/>
              <a:gd name="connsiteX7" fmla="*/ 0 w 6714969"/>
              <a:gd name="connsiteY7" fmla="*/ 281857 h 6163508"/>
              <a:gd name="connsiteX8" fmla="*/ 281857 w 6714969"/>
              <a:gd name="connsiteY8" fmla="*/ 0 h 61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14969" h="6163508">
                <a:moveTo>
                  <a:pt x="281857" y="0"/>
                </a:moveTo>
                <a:lnTo>
                  <a:pt x="6433112" y="0"/>
                </a:lnTo>
                <a:cubicBezTo>
                  <a:pt x="6588777" y="0"/>
                  <a:pt x="6714969" y="126192"/>
                  <a:pt x="6714969" y="281857"/>
                </a:cubicBezTo>
                <a:lnTo>
                  <a:pt x="6714969" y="5881651"/>
                </a:lnTo>
                <a:cubicBezTo>
                  <a:pt x="6714969" y="6037316"/>
                  <a:pt x="6588777" y="6163508"/>
                  <a:pt x="6433112" y="6163508"/>
                </a:cubicBezTo>
                <a:lnTo>
                  <a:pt x="281857" y="6163508"/>
                </a:lnTo>
                <a:cubicBezTo>
                  <a:pt x="126192" y="6163508"/>
                  <a:pt x="0" y="6037316"/>
                  <a:pt x="0" y="5881651"/>
                </a:cubicBezTo>
                <a:lnTo>
                  <a:pt x="0" y="281857"/>
                </a:lnTo>
                <a:cubicBezTo>
                  <a:pt x="0" y="126192"/>
                  <a:pt x="126192" y="0"/>
                  <a:pt x="281857" y="0"/>
                </a:cubicBezTo>
                <a:close/>
              </a:path>
            </a:pathLst>
          </a:custGeom>
          <a:blipFill dpi="0" rotWithShape="1">
            <a:blip r:embed="rId2">
              <a:alphaModFix amt="65000"/>
            </a:blip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pPr rtl="0"/>
            <a:r>
              <a:rPr lang="ru"/>
              <a:t>Щелкните значок, чтобы добавить фото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44384" y="2896616"/>
            <a:ext cx="4023360" cy="3364992"/>
          </a:xfr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rabicPeriod"/>
              <a:defRPr lang="en-US" dirty="0"/>
            </a:lvl2pPr>
            <a:lvl3pPr marL="800100" indent="-342900">
              <a:buFont typeface="+mj-lt"/>
              <a:buAutoNum type="arabicPeriod"/>
              <a:defRPr lang="en-US" dirty="0"/>
            </a:lvl3pPr>
            <a:lvl4pPr>
              <a:buFont typeface="+mj-lt"/>
              <a:buAutoNum type="arabicPeriod"/>
              <a:defRPr lang="en-US" dirty="0"/>
            </a:lvl4pPr>
            <a:lvl5pPr>
              <a:buFont typeface="+mj-lt"/>
              <a:buAutoNum type="arabicPeriod"/>
              <a:defRPr lang="en-US" dirty="0"/>
            </a:lvl5pPr>
          </a:lstStyle>
          <a:p>
            <a:pPr marL="228600" lvl="0" indent="-228600" rtl="0"/>
            <a:r>
              <a:rPr lang="ru"/>
              <a:t>Щелкните, чтобы изменить стили текста образца слайда</a:t>
            </a:r>
          </a:p>
          <a:p>
            <a:pPr marL="228600" lvl="1" indent="-228600" rtl="0"/>
            <a:r>
              <a:rPr lang="ru"/>
              <a:t>Второй уровень</a:t>
            </a:r>
          </a:p>
          <a:p>
            <a:pPr marL="228600" lvl="2" indent="-228600" rtl="0"/>
            <a:r>
              <a:rPr lang="ru"/>
              <a:t>Третий уровень</a:t>
            </a:r>
          </a:p>
          <a:p>
            <a:pPr marL="228600" lvl="3" indent="-228600" rtl="0"/>
            <a:r>
              <a:rPr lang="ru"/>
              <a:t>Четвертый уровень</a:t>
            </a:r>
          </a:p>
          <a:p>
            <a:pPr marL="228600" lvl="4" indent="-228600" rtl="0"/>
            <a:r>
              <a:rPr lang="ru"/>
              <a:t>Пятый уровень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20.02.2025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"/>
              <a:t>Образец текста нижнего колонтитула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512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, контент 1 (максимум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rtlCol="0" anchor="ctr">
            <a:normAutofit/>
          </a:bodyPr>
          <a:lstStyle>
            <a:lvl1pPr>
              <a:defRPr sz="2400"/>
            </a:lvl1pPr>
          </a:lstStyle>
          <a:p>
            <a:pPr rtl="0"/>
            <a:r>
              <a:rPr lang="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20.02.2025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"/>
              <a:t>Образец текста нижнего колонтитула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5119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контент (максимум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rtlCol="0" anchor="b">
            <a:normAutofit/>
          </a:bodyPr>
          <a:lstStyle>
            <a:lvl1pPr>
              <a:defRPr sz="2400"/>
            </a:lvl1pPr>
          </a:lstStyle>
          <a:p>
            <a:pPr rtl="0"/>
            <a:r>
              <a:rPr lang="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29450"/>
            <a:ext cx="11924209" cy="6199100"/>
          </a:xfrm>
        </p:spPr>
        <p:txBody>
          <a:bodyPr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20.02.2025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"/>
              <a:t>Образец текста нижнего колонтитула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803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, контент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20.02.2025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"/>
              <a:t>Образец текста нижнего колонтитула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5667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контент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478024"/>
            <a:ext cx="4325112" cy="2454796"/>
          </a:xfrm>
        </p:spPr>
        <p:txBody>
          <a:bodyPr rtlCol="0" anchor="t">
            <a:normAutofit/>
          </a:bodyPr>
          <a:lstStyle>
            <a:lvl1pPr>
              <a:defRPr sz="4400"/>
            </a:lvl1pPr>
          </a:lstStyle>
          <a:p>
            <a:pPr rtl="0"/>
            <a:r>
              <a:rPr lang="ru"/>
              <a:t>Образец заголовка</a:t>
            </a:r>
            <a:endParaRPr lang="en-US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478024"/>
            <a:ext cx="4325112" cy="24597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20.02.2025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"/>
              <a:t>Образец текста нижнего колонтитула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5013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контент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039112"/>
            <a:ext cx="3813048" cy="3538728"/>
          </a:xfrm>
        </p:spPr>
        <p:txBody>
          <a:bodyPr rtlCol="0" anchor="t">
            <a:normAutofit/>
          </a:bodyPr>
          <a:lstStyle>
            <a:lvl1pPr>
              <a:defRPr sz="3200"/>
            </a:lvl1pPr>
          </a:lstStyle>
          <a:p>
            <a:pPr rtl="0"/>
            <a:r>
              <a:rPr lang="ru"/>
              <a:t>Образец заголовка</a:t>
            </a:r>
            <a:endParaRPr lang="en-US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2039112"/>
            <a:ext cx="5047488" cy="353872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20.02.2025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"/>
              <a:t>Образец текста нижнего колонтитула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2151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контент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00200"/>
            <a:ext cx="4142232" cy="4636008"/>
          </a:xfrm>
        </p:spPr>
        <p:txBody>
          <a:bodyPr rtlCol="0" anchor="t">
            <a:normAutofit/>
          </a:bodyPr>
          <a:lstStyle>
            <a:lvl1pPr>
              <a:defRPr sz="3200"/>
            </a:lvl1pPr>
          </a:lstStyle>
          <a:p>
            <a:pPr rtl="0"/>
            <a:r>
              <a:rPr lang="ru"/>
              <a:t>Образец заголовка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1600200"/>
            <a:ext cx="5788152" cy="463600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20.02.2025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"/>
              <a:t>Образец текста нижнего колонтитула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63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контент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4032504" cy="3621024"/>
          </a:xfrm>
        </p:spPr>
        <p:txBody>
          <a:bodyPr rtlCol="0" anchor="t">
            <a:normAutofit/>
          </a:bodyPr>
          <a:lstStyle>
            <a:lvl1pPr>
              <a:defRPr sz="3200"/>
            </a:lvl1pPr>
          </a:lstStyle>
          <a:p>
            <a:pPr rtl="0"/>
            <a:r>
              <a:rPr lang="ru"/>
              <a:t>Образец заголовка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640080"/>
            <a:ext cx="5971032" cy="572414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20.02.2025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"/>
              <a:t>Образец текста нижнего колонтитула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2236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контент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3493008" cy="362102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dirty="0"/>
            </a:lvl1pPr>
          </a:lstStyle>
          <a:p>
            <a:pPr lvl="0" rtl="0"/>
            <a:r>
              <a:rPr lang="ru"/>
              <a:t>Образец заголовка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5696" y="640080"/>
            <a:ext cx="7159752" cy="5719763"/>
          </a:xfrm>
        </p:spPr>
        <p:txBody>
          <a:bodyPr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20.02.2025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"/>
              <a:t>Образец текста нижнего колонтитула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760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фотография содержимого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408" y="548640"/>
            <a:ext cx="6035040" cy="1143000"/>
          </a:xfrm>
        </p:spPr>
        <p:txBody>
          <a:bodyPr rtlCol="0" anchor="b"/>
          <a:lstStyle/>
          <a:p>
            <a:pPr rtl="0"/>
            <a:r>
              <a:rPr lang="ru"/>
              <a:t>Образец заголовка</a:t>
            </a: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EF226A48-373B-47E6-1E90-9892366CC9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342900"/>
            <a:ext cx="4501152" cy="6172200"/>
          </a:xfrm>
          <a:custGeom>
            <a:avLst/>
            <a:gdLst>
              <a:gd name="connsiteX0" fmla="*/ 332635 w 4501152"/>
              <a:gd name="connsiteY0" fmla="*/ 0 h 6172200"/>
              <a:gd name="connsiteX1" fmla="*/ 4168517 w 4501152"/>
              <a:gd name="connsiteY1" fmla="*/ 0 h 6172200"/>
              <a:gd name="connsiteX2" fmla="*/ 4501152 w 4501152"/>
              <a:gd name="connsiteY2" fmla="*/ 331423 h 6172200"/>
              <a:gd name="connsiteX3" fmla="*/ 4501152 w 4501152"/>
              <a:gd name="connsiteY3" fmla="*/ 5840778 h 6172200"/>
              <a:gd name="connsiteX4" fmla="*/ 4168517 w 4501152"/>
              <a:gd name="connsiteY4" fmla="*/ 6172200 h 6172200"/>
              <a:gd name="connsiteX5" fmla="*/ 332635 w 4501152"/>
              <a:gd name="connsiteY5" fmla="*/ 6172200 h 6172200"/>
              <a:gd name="connsiteX6" fmla="*/ 0 w 4501152"/>
              <a:gd name="connsiteY6" fmla="*/ 5840778 h 6172200"/>
              <a:gd name="connsiteX7" fmla="*/ 0 w 4501152"/>
              <a:gd name="connsiteY7" fmla="*/ 331423 h 6172200"/>
              <a:gd name="connsiteX8" fmla="*/ 332635 w 4501152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01152" h="6172200">
                <a:moveTo>
                  <a:pt x="332635" y="0"/>
                </a:moveTo>
                <a:lnTo>
                  <a:pt x="4168517" y="0"/>
                </a:lnTo>
                <a:cubicBezTo>
                  <a:pt x="4352226" y="0"/>
                  <a:pt x="4501152" y="148383"/>
                  <a:pt x="4501152" y="331423"/>
                </a:cubicBezTo>
                <a:lnTo>
                  <a:pt x="4501152" y="5840778"/>
                </a:lnTo>
                <a:cubicBezTo>
                  <a:pt x="4501152" y="6023817"/>
                  <a:pt x="4352226" y="6172200"/>
                  <a:pt x="4168517" y="6172200"/>
                </a:cubicBezTo>
                <a:lnTo>
                  <a:pt x="332635" y="6172200"/>
                </a:lnTo>
                <a:cubicBezTo>
                  <a:pt x="148926" y="6172200"/>
                  <a:pt x="0" y="6023817"/>
                  <a:pt x="0" y="5840778"/>
                </a:cubicBezTo>
                <a:lnTo>
                  <a:pt x="0" y="331423"/>
                </a:lnTo>
                <a:cubicBezTo>
                  <a:pt x="0" y="148383"/>
                  <a:pt x="148926" y="0"/>
                  <a:pt x="33263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pPr rtl="0"/>
            <a:r>
              <a:rPr lang="ru"/>
              <a:t>Щелкните значок, чтобы добавить фото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0408" y="1828800"/>
            <a:ext cx="6035040" cy="4489704"/>
          </a:xfrm>
        </p:spPr>
        <p:txBody>
          <a:bodyPr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en-US"/>
              <a:t>20.02.2025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"/>
              <a:t>Образец текста нижнего колонтитула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53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оловок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536192"/>
            <a:ext cx="9171432" cy="2615184"/>
          </a:xfrm>
        </p:spPr>
        <p:txBody>
          <a:bodyPr rtlCol="0"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pPr rtl="0"/>
            <a:r>
              <a:rPr lang="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8176" y="4427554"/>
            <a:ext cx="9171432" cy="11430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n-US"/>
              <a:t>20.02.2025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"/>
              <a:t>Образец текста нижнего колонтитула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06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фотография содержимого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40"/>
            <a:ext cx="6135624" cy="1143000"/>
          </a:xfrm>
        </p:spPr>
        <p:txBody>
          <a:bodyPr rtlCol="0" anchor="b"/>
          <a:lstStyle/>
          <a:p>
            <a:pPr rtl="0"/>
            <a:r>
              <a:rPr lang="ru"/>
              <a:t>Образец заголовка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828800"/>
            <a:ext cx="6135624" cy="4489704"/>
          </a:xfrm>
        </p:spPr>
        <p:txBody>
          <a:bodyPr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20.02.2025</a:t>
            </a: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7F11DC52-D1FD-A255-1A04-7A15A9DE3C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53304" y="352327"/>
            <a:ext cx="4495799" cy="6172200"/>
          </a:xfrm>
          <a:custGeom>
            <a:avLst/>
            <a:gdLst>
              <a:gd name="connsiteX0" fmla="*/ 293171 w 4495799"/>
              <a:gd name="connsiteY0" fmla="*/ 0 h 6172200"/>
              <a:gd name="connsiteX1" fmla="*/ 4202628 w 4495799"/>
              <a:gd name="connsiteY1" fmla="*/ 0 h 6172200"/>
              <a:gd name="connsiteX2" fmla="*/ 4495799 w 4495799"/>
              <a:gd name="connsiteY2" fmla="*/ 293171 h 6172200"/>
              <a:gd name="connsiteX3" fmla="*/ 4495799 w 4495799"/>
              <a:gd name="connsiteY3" fmla="*/ 5879029 h 6172200"/>
              <a:gd name="connsiteX4" fmla="*/ 4202628 w 4495799"/>
              <a:gd name="connsiteY4" fmla="*/ 6172200 h 6172200"/>
              <a:gd name="connsiteX5" fmla="*/ 293171 w 4495799"/>
              <a:gd name="connsiteY5" fmla="*/ 6172200 h 6172200"/>
              <a:gd name="connsiteX6" fmla="*/ 0 w 4495799"/>
              <a:gd name="connsiteY6" fmla="*/ 5879029 h 6172200"/>
              <a:gd name="connsiteX7" fmla="*/ 0 w 4495799"/>
              <a:gd name="connsiteY7" fmla="*/ 293171 h 6172200"/>
              <a:gd name="connsiteX8" fmla="*/ 293171 w 4495799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95799" h="6172200">
                <a:moveTo>
                  <a:pt x="293171" y="0"/>
                </a:moveTo>
                <a:lnTo>
                  <a:pt x="4202628" y="0"/>
                </a:lnTo>
                <a:cubicBezTo>
                  <a:pt x="4364542" y="0"/>
                  <a:pt x="4495799" y="131257"/>
                  <a:pt x="4495799" y="293171"/>
                </a:cubicBezTo>
                <a:lnTo>
                  <a:pt x="4495799" y="5879029"/>
                </a:lnTo>
                <a:cubicBezTo>
                  <a:pt x="4495799" y="6040943"/>
                  <a:pt x="4364542" y="6172200"/>
                  <a:pt x="4202628" y="6172200"/>
                </a:cubicBezTo>
                <a:lnTo>
                  <a:pt x="293171" y="6172200"/>
                </a:lnTo>
                <a:cubicBezTo>
                  <a:pt x="131257" y="6172200"/>
                  <a:pt x="0" y="6040943"/>
                  <a:pt x="0" y="5879029"/>
                </a:cubicBezTo>
                <a:lnTo>
                  <a:pt x="0" y="293171"/>
                </a:lnTo>
                <a:cubicBezTo>
                  <a:pt x="0" y="131257"/>
                  <a:pt x="131257" y="0"/>
                  <a:pt x="293171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pPr rtl="0"/>
            <a:r>
              <a:rPr lang="ru"/>
              <a:t>Щелкните значок, чтобы добавить фото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ru"/>
              <a:t>Образец текста нижнего колонтитула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660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фотография содержимого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076" y="320040"/>
            <a:ext cx="6766560" cy="932688"/>
          </a:xfrm>
        </p:spPr>
        <p:txBody>
          <a:bodyPr rtlCol="0" anchor="b"/>
          <a:lstStyle/>
          <a:p>
            <a:pPr rtl="0"/>
            <a:r>
              <a:rPr lang="ru"/>
              <a:t>Образец заголовка</a:t>
            </a: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9539F8C7-DD74-7177-C2DA-02533B6576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9373" y="344424"/>
            <a:ext cx="3808553" cy="6172200"/>
          </a:xfrm>
          <a:custGeom>
            <a:avLst/>
            <a:gdLst>
              <a:gd name="connsiteX0" fmla="*/ 292116 w 3808553"/>
              <a:gd name="connsiteY0" fmla="*/ 0 h 6172200"/>
              <a:gd name="connsiteX1" fmla="*/ 3516437 w 3808553"/>
              <a:gd name="connsiteY1" fmla="*/ 0 h 6172200"/>
              <a:gd name="connsiteX2" fmla="*/ 3808553 w 3808553"/>
              <a:gd name="connsiteY2" fmla="*/ 292116 h 6172200"/>
              <a:gd name="connsiteX3" fmla="*/ 3808553 w 3808553"/>
              <a:gd name="connsiteY3" fmla="*/ 5880084 h 6172200"/>
              <a:gd name="connsiteX4" fmla="*/ 3516437 w 3808553"/>
              <a:gd name="connsiteY4" fmla="*/ 6172200 h 6172200"/>
              <a:gd name="connsiteX5" fmla="*/ 292116 w 3808553"/>
              <a:gd name="connsiteY5" fmla="*/ 6172200 h 6172200"/>
              <a:gd name="connsiteX6" fmla="*/ 0 w 3808553"/>
              <a:gd name="connsiteY6" fmla="*/ 5880084 h 6172200"/>
              <a:gd name="connsiteX7" fmla="*/ 0 w 3808553"/>
              <a:gd name="connsiteY7" fmla="*/ 292116 h 6172200"/>
              <a:gd name="connsiteX8" fmla="*/ 292116 w 3808553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8553" h="6172200">
                <a:moveTo>
                  <a:pt x="292116" y="0"/>
                </a:moveTo>
                <a:lnTo>
                  <a:pt x="3516437" y="0"/>
                </a:lnTo>
                <a:cubicBezTo>
                  <a:pt x="3677768" y="0"/>
                  <a:pt x="3808553" y="130785"/>
                  <a:pt x="3808553" y="292116"/>
                </a:cubicBezTo>
                <a:lnTo>
                  <a:pt x="3808553" y="5880084"/>
                </a:lnTo>
                <a:cubicBezTo>
                  <a:pt x="3808553" y="6041415"/>
                  <a:pt x="3677768" y="6172200"/>
                  <a:pt x="3516437" y="6172200"/>
                </a:cubicBezTo>
                <a:lnTo>
                  <a:pt x="292116" y="6172200"/>
                </a:lnTo>
                <a:cubicBezTo>
                  <a:pt x="130785" y="6172200"/>
                  <a:pt x="0" y="6041415"/>
                  <a:pt x="0" y="5880084"/>
                </a:cubicBezTo>
                <a:lnTo>
                  <a:pt x="0" y="292116"/>
                </a:lnTo>
                <a:cubicBezTo>
                  <a:pt x="0" y="130785"/>
                  <a:pt x="130785" y="0"/>
                  <a:pt x="29211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pPr rtl="0"/>
            <a:r>
              <a:rPr lang="ru"/>
              <a:t>Щелкните значок, чтобы добавить фото</a:t>
            </a:r>
            <a:endParaRPr lang="en-US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20076" y="1380744"/>
            <a:ext cx="6766560" cy="4983480"/>
          </a:xfrm>
        </p:spPr>
        <p:txBody>
          <a:bodyPr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en-US"/>
              <a:t>20.02.2025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"/>
              <a:t>Образец текста нижнего колонтитула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01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фотография содержимого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20040"/>
            <a:ext cx="6858000" cy="932688"/>
          </a:xfrm>
        </p:spPr>
        <p:txBody>
          <a:bodyPr rtlCol="0" anchor="b"/>
          <a:lstStyle/>
          <a:p>
            <a:pPr rtl="0"/>
            <a:r>
              <a:rPr lang="ru"/>
              <a:t>Образец заголовка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380744"/>
            <a:ext cx="6858000" cy="4983480"/>
          </a:xfrm>
        </p:spPr>
        <p:txBody>
          <a:bodyPr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20.02.2025</a:t>
            </a: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26FEEE5C-15B3-8386-23D3-B6B236C668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46768" y="344424"/>
            <a:ext cx="3808553" cy="6172200"/>
          </a:xfrm>
          <a:custGeom>
            <a:avLst/>
            <a:gdLst>
              <a:gd name="connsiteX0" fmla="*/ 292116 w 3808553"/>
              <a:gd name="connsiteY0" fmla="*/ 0 h 6172200"/>
              <a:gd name="connsiteX1" fmla="*/ 3516437 w 3808553"/>
              <a:gd name="connsiteY1" fmla="*/ 0 h 6172200"/>
              <a:gd name="connsiteX2" fmla="*/ 3808553 w 3808553"/>
              <a:gd name="connsiteY2" fmla="*/ 292116 h 6172200"/>
              <a:gd name="connsiteX3" fmla="*/ 3808553 w 3808553"/>
              <a:gd name="connsiteY3" fmla="*/ 5880084 h 6172200"/>
              <a:gd name="connsiteX4" fmla="*/ 3516437 w 3808553"/>
              <a:gd name="connsiteY4" fmla="*/ 6172200 h 6172200"/>
              <a:gd name="connsiteX5" fmla="*/ 292116 w 3808553"/>
              <a:gd name="connsiteY5" fmla="*/ 6172200 h 6172200"/>
              <a:gd name="connsiteX6" fmla="*/ 0 w 3808553"/>
              <a:gd name="connsiteY6" fmla="*/ 5880084 h 6172200"/>
              <a:gd name="connsiteX7" fmla="*/ 0 w 3808553"/>
              <a:gd name="connsiteY7" fmla="*/ 292116 h 6172200"/>
              <a:gd name="connsiteX8" fmla="*/ 292116 w 3808553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8553" h="6172200">
                <a:moveTo>
                  <a:pt x="292116" y="0"/>
                </a:moveTo>
                <a:lnTo>
                  <a:pt x="3516437" y="0"/>
                </a:lnTo>
                <a:cubicBezTo>
                  <a:pt x="3677768" y="0"/>
                  <a:pt x="3808553" y="130785"/>
                  <a:pt x="3808553" y="292116"/>
                </a:cubicBezTo>
                <a:lnTo>
                  <a:pt x="3808553" y="5880084"/>
                </a:lnTo>
                <a:cubicBezTo>
                  <a:pt x="3808553" y="6041415"/>
                  <a:pt x="3677768" y="6172200"/>
                  <a:pt x="3516437" y="6172200"/>
                </a:cubicBezTo>
                <a:lnTo>
                  <a:pt x="292116" y="6172200"/>
                </a:lnTo>
                <a:cubicBezTo>
                  <a:pt x="130785" y="6172200"/>
                  <a:pt x="0" y="6041415"/>
                  <a:pt x="0" y="5880084"/>
                </a:cubicBezTo>
                <a:lnTo>
                  <a:pt x="0" y="292116"/>
                </a:lnTo>
                <a:cubicBezTo>
                  <a:pt x="0" y="130785"/>
                  <a:pt x="130785" y="0"/>
                  <a:pt x="29211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pPr rtl="0"/>
            <a:r>
              <a:rPr lang="ru"/>
              <a:t>Щелкните значок, чтобы добавить фото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ru"/>
              <a:t>Образец текста нижнего колонтитула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4792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фотография содержимого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601755"/>
            <a:ext cx="4389120" cy="1527048"/>
          </a:xfrm>
        </p:spPr>
        <p:txBody>
          <a:bodyPr rtlCol="0" anchor="b"/>
          <a:lstStyle/>
          <a:p>
            <a:pPr rtl="0"/>
            <a:r>
              <a:rPr lang="ru"/>
              <a:t>Образец заголовка</a:t>
            </a: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EB281557-D8C5-3666-A17C-BD66A5F9C0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1522" y="342902"/>
            <a:ext cx="6249778" cy="6172343"/>
          </a:xfrm>
          <a:custGeom>
            <a:avLst/>
            <a:gdLst>
              <a:gd name="connsiteX0" fmla="*/ 258473 w 6249778"/>
              <a:gd name="connsiteY0" fmla="*/ 0 h 6172343"/>
              <a:gd name="connsiteX1" fmla="*/ 5991306 w 6249778"/>
              <a:gd name="connsiteY1" fmla="*/ 0 h 6172343"/>
              <a:gd name="connsiteX2" fmla="*/ 6249778 w 6249778"/>
              <a:gd name="connsiteY2" fmla="*/ 257942 h 6172343"/>
              <a:gd name="connsiteX3" fmla="*/ 6249778 w 6249778"/>
              <a:gd name="connsiteY3" fmla="*/ 5914401 h 6172343"/>
              <a:gd name="connsiteX4" fmla="*/ 5991306 w 6249778"/>
              <a:gd name="connsiteY4" fmla="*/ 6172343 h 6172343"/>
              <a:gd name="connsiteX5" fmla="*/ 258473 w 6249778"/>
              <a:gd name="connsiteY5" fmla="*/ 6172343 h 6172343"/>
              <a:gd name="connsiteX6" fmla="*/ 0 w 6249778"/>
              <a:gd name="connsiteY6" fmla="*/ 5914401 h 6172343"/>
              <a:gd name="connsiteX7" fmla="*/ 0 w 6249778"/>
              <a:gd name="connsiteY7" fmla="*/ 257942 h 6172343"/>
              <a:gd name="connsiteX8" fmla="*/ 258473 w 6249778"/>
              <a:gd name="connsiteY8" fmla="*/ 0 h 61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9778" h="6172343">
                <a:moveTo>
                  <a:pt x="258473" y="0"/>
                </a:moveTo>
                <a:lnTo>
                  <a:pt x="5991306" y="0"/>
                </a:lnTo>
                <a:cubicBezTo>
                  <a:pt x="6134057" y="0"/>
                  <a:pt x="6249778" y="115484"/>
                  <a:pt x="6249778" y="257942"/>
                </a:cubicBezTo>
                <a:lnTo>
                  <a:pt x="6249778" y="5914401"/>
                </a:lnTo>
                <a:cubicBezTo>
                  <a:pt x="6249778" y="6056859"/>
                  <a:pt x="6134057" y="6172343"/>
                  <a:pt x="5991306" y="6172343"/>
                </a:cubicBezTo>
                <a:lnTo>
                  <a:pt x="258473" y="6172343"/>
                </a:lnTo>
                <a:cubicBezTo>
                  <a:pt x="115722" y="6172343"/>
                  <a:pt x="0" y="6056859"/>
                  <a:pt x="0" y="5914401"/>
                </a:cubicBezTo>
                <a:lnTo>
                  <a:pt x="0" y="257942"/>
                </a:lnTo>
                <a:cubicBezTo>
                  <a:pt x="0" y="115484"/>
                  <a:pt x="115722" y="0"/>
                  <a:pt x="258473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pPr rtl="0"/>
            <a:r>
              <a:rPr lang="ru"/>
              <a:t>Щелкните значок, чтобы добавить фото</a:t>
            </a:r>
            <a:endParaRPr lang="en-US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2276856"/>
            <a:ext cx="4389120" cy="4041648"/>
          </a:xfrm>
        </p:spPr>
        <p:txBody>
          <a:bodyPr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en-US"/>
              <a:t>20.02.2025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"/>
              <a:t>Образец текста нижнего колонтитула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55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фотография содержимого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4480560" cy="1527048"/>
          </a:xfrm>
        </p:spPr>
        <p:txBody>
          <a:bodyPr rtlCol="0" anchor="b"/>
          <a:lstStyle/>
          <a:p>
            <a:pPr rtl="0"/>
            <a:r>
              <a:rPr lang="ru"/>
              <a:t>Образец заголовка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7" y="2276856"/>
            <a:ext cx="4480560" cy="4041648"/>
          </a:xfrm>
        </p:spPr>
        <p:txBody>
          <a:bodyPr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20.02.2025</a:t>
            </a: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00846273-A5CB-BDCB-C625-903F863EC3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594" y="342900"/>
            <a:ext cx="6111507" cy="6172338"/>
          </a:xfrm>
          <a:custGeom>
            <a:avLst/>
            <a:gdLst>
              <a:gd name="connsiteX0" fmla="*/ 269395 w 6111507"/>
              <a:gd name="connsiteY0" fmla="*/ 0 h 6172338"/>
              <a:gd name="connsiteX1" fmla="*/ 5842112 w 6111507"/>
              <a:gd name="connsiteY1" fmla="*/ 0 h 6172338"/>
              <a:gd name="connsiteX2" fmla="*/ 6111507 w 6111507"/>
              <a:gd name="connsiteY2" fmla="*/ 268145 h 6172338"/>
              <a:gd name="connsiteX3" fmla="*/ 6111507 w 6111507"/>
              <a:gd name="connsiteY3" fmla="*/ 5904194 h 6172338"/>
              <a:gd name="connsiteX4" fmla="*/ 5842112 w 6111507"/>
              <a:gd name="connsiteY4" fmla="*/ 6172338 h 6172338"/>
              <a:gd name="connsiteX5" fmla="*/ 269395 w 6111507"/>
              <a:gd name="connsiteY5" fmla="*/ 6172338 h 6172338"/>
              <a:gd name="connsiteX6" fmla="*/ 0 w 6111507"/>
              <a:gd name="connsiteY6" fmla="*/ 5904194 h 6172338"/>
              <a:gd name="connsiteX7" fmla="*/ 0 w 6111507"/>
              <a:gd name="connsiteY7" fmla="*/ 268145 h 6172338"/>
              <a:gd name="connsiteX8" fmla="*/ 269395 w 6111507"/>
              <a:gd name="connsiteY8" fmla="*/ 0 h 617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1507" h="6172338">
                <a:moveTo>
                  <a:pt x="269395" y="0"/>
                </a:moveTo>
                <a:lnTo>
                  <a:pt x="5842112" y="0"/>
                </a:lnTo>
                <a:cubicBezTo>
                  <a:pt x="5990895" y="0"/>
                  <a:pt x="6111507" y="120052"/>
                  <a:pt x="6111507" y="268145"/>
                </a:cubicBezTo>
                <a:lnTo>
                  <a:pt x="6111507" y="5904194"/>
                </a:lnTo>
                <a:cubicBezTo>
                  <a:pt x="6111507" y="6052286"/>
                  <a:pt x="5990895" y="6172338"/>
                  <a:pt x="5842112" y="6172338"/>
                </a:cubicBezTo>
                <a:lnTo>
                  <a:pt x="269395" y="6172338"/>
                </a:lnTo>
                <a:cubicBezTo>
                  <a:pt x="120612" y="6172338"/>
                  <a:pt x="0" y="6052286"/>
                  <a:pt x="0" y="5904194"/>
                </a:cubicBezTo>
                <a:lnTo>
                  <a:pt x="0" y="268145"/>
                </a:lnTo>
                <a:cubicBezTo>
                  <a:pt x="0" y="120052"/>
                  <a:pt x="120612" y="0"/>
                  <a:pt x="26939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pPr rtl="0"/>
            <a:r>
              <a:rPr lang="ru"/>
              <a:t>Щелкните значок, чтобы добавить фото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ru"/>
              <a:t>Образец текста нижнего колонтитула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5553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фотография содержимого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320040"/>
            <a:ext cx="4389120" cy="932688"/>
          </a:xfrm>
        </p:spPr>
        <p:txBody>
          <a:bodyPr rtlCol="0" anchor="b"/>
          <a:lstStyle/>
          <a:p>
            <a:pPr rtl="0"/>
            <a:r>
              <a:rPr lang="ru"/>
              <a:t>Образец заголовка</a:t>
            </a: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EB281557-D8C5-3666-A17C-BD66A5F9C0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1522" y="342902"/>
            <a:ext cx="6249778" cy="6172343"/>
          </a:xfrm>
          <a:custGeom>
            <a:avLst/>
            <a:gdLst>
              <a:gd name="connsiteX0" fmla="*/ 258473 w 6249778"/>
              <a:gd name="connsiteY0" fmla="*/ 0 h 6172343"/>
              <a:gd name="connsiteX1" fmla="*/ 5991306 w 6249778"/>
              <a:gd name="connsiteY1" fmla="*/ 0 h 6172343"/>
              <a:gd name="connsiteX2" fmla="*/ 6249778 w 6249778"/>
              <a:gd name="connsiteY2" fmla="*/ 257942 h 6172343"/>
              <a:gd name="connsiteX3" fmla="*/ 6249778 w 6249778"/>
              <a:gd name="connsiteY3" fmla="*/ 5914401 h 6172343"/>
              <a:gd name="connsiteX4" fmla="*/ 5991306 w 6249778"/>
              <a:gd name="connsiteY4" fmla="*/ 6172343 h 6172343"/>
              <a:gd name="connsiteX5" fmla="*/ 258473 w 6249778"/>
              <a:gd name="connsiteY5" fmla="*/ 6172343 h 6172343"/>
              <a:gd name="connsiteX6" fmla="*/ 0 w 6249778"/>
              <a:gd name="connsiteY6" fmla="*/ 5914401 h 6172343"/>
              <a:gd name="connsiteX7" fmla="*/ 0 w 6249778"/>
              <a:gd name="connsiteY7" fmla="*/ 257942 h 6172343"/>
              <a:gd name="connsiteX8" fmla="*/ 258473 w 6249778"/>
              <a:gd name="connsiteY8" fmla="*/ 0 h 61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9778" h="6172343">
                <a:moveTo>
                  <a:pt x="258473" y="0"/>
                </a:moveTo>
                <a:lnTo>
                  <a:pt x="5991306" y="0"/>
                </a:lnTo>
                <a:cubicBezTo>
                  <a:pt x="6134057" y="0"/>
                  <a:pt x="6249778" y="115484"/>
                  <a:pt x="6249778" y="257942"/>
                </a:cubicBezTo>
                <a:lnTo>
                  <a:pt x="6249778" y="5914401"/>
                </a:lnTo>
                <a:cubicBezTo>
                  <a:pt x="6249778" y="6056859"/>
                  <a:pt x="6134057" y="6172343"/>
                  <a:pt x="5991306" y="6172343"/>
                </a:cubicBezTo>
                <a:lnTo>
                  <a:pt x="258473" y="6172343"/>
                </a:lnTo>
                <a:cubicBezTo>
                  <a:pt x="115722" y="6172343"/>
                  <a:pt x="0" y="6056859"/>
                  <a:pt x="0" y="5914401"/>
                </a:cubicBezTo>
                <a:lnTo>
                  <a:pt x="0" y="257942"/>
                </a:lnTo>
                <a:cubicBezTo>
                  <a:pt x="0" y="115484"/>
                  <a:pt x="115722" y="0"/>
                  <a:pt x="258473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pPr rtl="0"/>
            <a:r>
              <a:rPr lang="ru"/>
              <a:t>Щелкните значок, чтобы добавить фото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1380744"/>
            <a:ext cx="4389120" cy="4983480"/>
          </a:xfrm>
        </p:spPr>
        <p:txBody>
          <a:bodyPr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en-US"/>
              <a:t>20.02.2025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"/>
              <a:t>Образец текста нижнего колонтитула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239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фотография содержимого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320040"/>
            <a:ext cx="4573413" cy="932688"/>
          </a:xfrm>
        </p:spPr>
        <p:txBody>
          <a:bodyPr rtlCol="0" anchor="b"/>
          <a:lstStyle/>
          <a:p>
            <a:pPr rtl="0"/>
            <a:r>
              <a:rPr lang="ru"/>
              <a:t>Образец заголовка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6" y="1380744"/>
            <a:ext cx="4573413" cy="4983480"/>
          </a:xfrm>
        </p:spPr>
        <p:txBody>
          <a:bodyPr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20.02.2025</a:t>
            </a: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00846273-A5CB-BDCB-C625-903F863EC3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594" y="342900"/>
            <a:ext cx="6111507" cy="6172338"/>
          </a:xfrm>
          <a:custGeom>
            <a:avLst/>
            <a:gdLst>
              <a:gd name="connsiteX0" fmla="*/ 269395 w 6111507"/>
              <a:gd name="connsiteY0" fmla="*/ 0 h 6172338"/>
              <a:gd name="connsiteX1" fmla="*/ 5842112 w 6111507"/>
              <a:gd name="connsiteY1" fmla="*/ 0 h 6172338"/>
              <a:gd name="connsiteX2" fmla="*/ 6111507 w 6111507"/>
              <a:gd name="connsiteY2" fmla="*/ 268145 h 6172338"/>
              <a:gd name="connsiteX3" fmla="*/ 6111507 w 6111507"/>
              <a:gd name="connsiteY3" fmla="*/ 5904194 h 6172338"/>
              <a:gd name="connsiteX4" fmla="*/ 5842112 w 6111507"/>
              <a:gd name="connsiteY4" fmla="*/ 6172338 h 6172338"/>
              <a:gd name="connsiteX5" fmla="*/ 269395 w 6111507"/>
              <a:gd name="connsiteY5" fmla="*/ 6172338 h 6172338"/>
              <a:gd name="connsiteX6" fmla="*/ 0 w 6111507"/>
              <a:gd name="connsiteY6" fmla="*/ 5904194 h 6172338"/>
              <a:gd name="connsiteX7" fmla="*/ 0 w 6111507"/>
              <a:gd name="connsiteY7" fmla="*/ 268145 h 6172338"/>
              <a:gd name="connsiteX8" fmla="*/ 269395 w 6111507"/>
              <a:gd name="connsiteY8" fmla="*/ 0 h 617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1507" h="6172338">
                <a:moveTo>
                  <a:pt x="269395" y="0"/>
                </a:moveTo>
                <a:lnTo>
                  <a:pt x="5842112" y="0"/>
                </a:lnTo>
                <a:cubicBezTo>
                  <a:pt x="5990895" y="0"/>
                  <a:pt x="6111507" y="120052"/>
                  <a:pt x="6111507" y="268145"/>
                </a:cubicBezTo>
                <a:lnTo>
                  <a:pt x="6111507" y="5904194"/>
                </a:lnTo>
                <a:cubicBezTo>
                  <a:pt x="6111507" y="6052286"/>
                  <a:pt x="5990895" y="6172338"/>
                  <a:pt x="5842112" y="6172338"/>
                </a:cubicBezTo>
                <a:lnTo>
                  <a:pt x="269395" y="6172338"/>
                </a:lnTo>
                <a:cubicBezTo>
                  <a:pt x="120612" y="6172338"/>
                  <a:pt x="0" y="6052286"/>
                  <a:pt x="0" y="5904194"/>
                </a:cubicBezTo>
                <a:lnTo>
                  <a:pt x="0" y="268145"/>
                </a:lnTo>
                <a:cubicBezTo>
                  <a:pt x="0" y="120052"/>
                  <a:pt x="120612" y="0"/>
                  <a:pt x="26939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pPr rtl="0"/>
            <a:r>
              <a:rPr lang="ru"/>
              <a:t>Щелкните значок, чтобы добавить фото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ru"/>
              <a:t>Образец текста нижнего колонтитула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3063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фотография содержимого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0" y="603504"/>
            <a:ext cx="3401568" cy="1527048"/>
          </a:xfrm>
        </p:spPr>
        <p:txBody>
          <a:bodyPr rtlCol="0" anchor="b"/>
          <a:lstStyle/>
          <a:p>
            <a:pPr rtl="0"/>
            <a:r>
              <a:rPr lang="ru"/>
              <a:t>Образец заголовка</a:t>
            </a: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342901"/>
            <a:ext cx="7391400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pPr rtl="0"/>
            <a:r>
              <a:rPr lang="ru"/>
              <a:t>Щелкните значок, чтобы добавить фото</a:t>
            </a:r>
            <a:endParaRPr lang="en-US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21040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en-US"/>
              <a:t>20.02.2025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"/>
              <a:t>Образец текста нижнего колонтитула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307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фотография содержимого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3401568" cy="1527048"/>
          </a:xfrm>
        </p:spPr>
        <p:txBody>
          <a:bodyPr rtlCol="0" anchor="b"/>
          <a:lstStyle/>
          <a:p>
            <a:pPr rtl="0"/>
            <a:r>
              <a:rPr lang="ru"/>
              <a:t>Образец заголовка</a:t>
            </a: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2843" y="342901"/>
            <a:ext cx="7346257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pPr rtl="0"/>
            <a:r>
              <a:rPr lang="ru"/>
              <a:t>Щелкните значок, чтобы добавить фото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en-US"/>
              <a:t>20.02.2025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"/>
              <a:t>Образец текста нижнего колонтитула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8678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фотография содержимого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rtlCol="0" anchor="b"/>
          <a:lstStyle/>
          <a:p>
            <a:pPr rtl="0"/>
            <a:r>
              <a:rPr lang="ru"/>
              <a:t>Образец заголовка</a:t>
            </a: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342901"/>
            <a:ext cx="7391400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pPr rtl="0"/>
            <a:r>
              <a:rPr lang="ru"/>
              <a:t>Щелкните значок, чтобы добавить фото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1896" y="3099816"/>
            <a:ext cx="3273552" cy="295351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en-US"/>
              <a:t>20.02.2025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"/>
              <a:t>Образец текста нижнего колонтитула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959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оловок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38912"/>
            <a:ext cx="11494008" cy="4654296"/>
          </a:xfrm>
        </p:spPr>
        <p:txBody>
          <a:bodyPr rtlCol="0" anchor="t">
            <a:normAutofit/>
          </a:bodyPr>
          <a:lstStyle>
            <a:lvl1pPr algn="l">
              <a:defRPr sz="12500">
                <a:solidFill>
                  <a:schemeClr val="tx2"/>
                </a:solidFill>
              </a:defRPr>
            </a:lvl1pPr>
          </a:lstStyle>
          <a:p>
            <a:pPr rtl="0"/>
            <a:r>
              <a:rPr lang="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093208"/>
            <a:ext cx="5669280" cy="1161288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n-US"/>
              <a:t>20.02.2025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"/>
              <a:t>Образец текста нижнего колонтитула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23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фотография содержимого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2" y="5111854"/>
            <a:ext cx="3739279" cy="1389888"/>
          </a:xfrm>
        </p:spPr>
        <p:txBody>
          <a:bodyPr rtlCol="0" anchor="t">
            <a:normAutofit/>
          </a:bodyPr>
          <a:lstStyle>
            <a:lvl1pPr>
              <a:defRPr sz="3200"/>
            </a:lvl1pPr>
          </a:lstStyle>
          <a:p>
            <a:pPr rtl="0"/>
            <a:r>
              <a:rPr lang="ru"/>
              <a:t>Образец заголовка</a:t>
            </a:r>
          </a:p>
        </p:txBody>
      </p:sp>
      <p:sp>
        <p:nvSpPr>
          <p:cNvPr id="19" name="Рисунок 17">
            <a:extLst>
              <a:ext uri="{FF2B5EF4-FFF2-40B4-BE49-F238E27FC236}">
                <a16:creationId xmlns:a16="http://schemas.microsoft.com/office/drawing/2014/main" id="{D5837EDE-723C-6CF6-EB95-3AEDA1F07E9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9373" y="320043"/>
            <a:ext cx="11509730" cy="4404825"/>
          </a:xfrm>
          <a:custGeom>
            <a:avLst/>
            <a:gdLst>
              <a:gd name="connsiteX0" fmla="*/ 299132 w 11509730"/>
              <a:gd name="connsiteY0" fmla="*/ 0 h 4404825"/>
              <a:gd name="connsiteX1" fmla="*/ 11210598 w 11509730"/>
              <a:gd name="connsiteY1" fmla="*/ 0 h 4404825"/>
              <a:gd name="connsiteX2" fmla="*/ 11509730 w 11509730"/>
              <a:gd name="connsiteY2" fmla="*/ 299132 h 4404825"/>
              <a:gd name="connsiteX3" fmla="*/ 11509730 w 11509730"/>
              <a:gd name="connsiteY3" fmla="*/ 4105693 h 4404825"/>
              <a:gd name="connsiteX4" fmla="*/ 11210598 w 11509730"/>
              <a:gd name="connsiteY4" fmla="*/ 4404825 h 4404825"/>
              <a:gd name="connsiteX5" fmla="*/ 299132 w 11509730"/>
              <a:gd name="connsiteY5" fmla="*/ 4404825 h 4404825"/>
              <a:gd name="connsiteX6" fmla="*/ 0 w 11509730"/>
              <a:gd name="connsiteY6" fmla="*/ 4105693 h 4404825"/>
              <a:gd name="connsiteX7" fmla="*/ 0 w 11509730"/>
              <a:gd name="connsiteY7" fmla="*/ 299132 h 4404825"/>
              <a:gd name="connsiteX8" fmla="*/ 299132 w 11509730"/>
              <a:gd name="connsiteY8" fmla="*/ 0 h 44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4404825">
                <a:moveTo>
                  <a:pt x="299132" y="0"/>
                </a:moveTo>
                <a:lnTo>
                  <a:pt x="11210598" y="0"/>
                </a:lnTo>
                <a:cubicBezTo>
                  <a:pt x="11375804" y="0"/>
                  <a:pt x="11509730" y="133926"/>
                  <a:pt x="11509730" y="299132"/>
                </a:cubicBezTo>
                <a:lnTo>
                  <a:pt x="11509730" y="4105693"/>
                </a:lnTo>
                <a:cubicBezTo>
                  <a:pt x="11509730" y="4270899"/>
                  <a:pt x="11375804" y="4404825"/>
                  <a:pt x="11210598" y="4404825"/>
                </a:cubicBezTo>
                <a:lnTo>
                  <a:pt x="299132" y="4404825"/>
                </a:lnTo>
                <a:cubicBezTo>
                  <a:pt x="133926" y="4404825"/>
                  <a:pt x="0" y="4270899"/>
                  <a:pt x="0" y="4105693"/>
                </a:cubicBezTo>
                <a:lnTo>
                  <a:pt x="0" y="299132"/>
                </a:lnTo>
                <a:cubicBezTo>
                  <a:pt x="0" y="133926"/>
                  <a:pt x="133926" y="0"/>
                  <a:pt x="299132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pPr rtl="0"/>
            <a:r>
              <a:rPr lang="ru"/>
              <a:t>Щелкните значок, чтобы добавить фото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20.02.2025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51928" y="5111854"/>
            <a:ext cx="6400800" cy="1389888"/>
          </a:xfrm>
        </p:spPr>
        <p:txBody>
          <a:bodyPr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"/>
              <a:t>Образец текста нижнего колонтитула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2512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фотография содержимого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rtlCol="0" anchor="t">
            <a:normAutofit/>
          </a:bodyPr>
          <a:lstStyle>
            <a:lvl1pPr>
              <a:defRPr sz="3200"/>
            </a:lvl1pPr>
          </a:lstStyle>
          <a:p>
            <a:pPr rtl="0"/>
            <a:r>
              <a:rPr lang="ru"/>
              <a:t>Образец заголовка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1BCE7E7D-ED4A-B625-6CB8-4D71682F63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9373" y="320042"/>
            <a:ext cx="11509730" cy="3458229"/>
          </a:xfrm>
          <a:custGeom>
            <a:avLst/>
            <a:gdLst>
              <a:gd name="connsiteX0" fmla="*/ 351529 w 11509730"/>
              <a:gd name="connsiteY0" fmla="*/ 0 h 3458229"/>
              <a:gd name="connsiteX1" fmla="*/ 11158201 w 11509730"/>
              <a:gd name="connsiteY1" fmla="*/ 0 h 3458229"/>
              <a:gd name="connsiteX2" fmla="*/ 11509730 w 11509730"/>
              <a:gd name="connsiteY2" fmla="*/ 351529 h 3458229"/>
              <a:gd name="connsiteX3" fmla="*/ 11509730 w 11509730"/>
              <a:gd name="connsiteY3" fmla="*/ 3106700 h 3458229"/>
              <a:gd name="connsiteX4" fmla="*/ 11158201 w 11509730"/>
              <a:gd name="connsiteY4" fmla="*/ 3458229 h 3458229"/>
              <a:gd name="connsiteX5" fmla="*/ 351529 w 11509730"/>
              <a:gd name="connsiteY5" fmla="*/ 3458229 h 3458229"/>
              <a:gd name="connsiteX6" fmla="*/ 0 w 11509730"/>
              <a:gd name="connsiteY6" fmla="*/ 3106700 h 3458229"/>
              <a:gd name="connsiteX7" fmla="*/ 0 w 11509730"/>
              <a:gd name="connsiteY7" fmla="*/ 351529 h 3458229"/>
              <a:gd name="connsiteX8" fmla="*/ 351529 w 11509730"/>
              <a:gd name="connsiteY8" fmla="*/ 0 h 345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3458229">
                <a:moveTo>
                  <a:pt x="351529" y="0"/>
                </a:moveTo>
                <a:lnTo>
                  <a:pt x="11158201" y="0"/>
                </a:lnTo>
                <a:cubicBezTo>
                  <a:pt x="11352345" y="0"/>
                  <a:pt x="11509730" y="157385"/>
                  <a:pt x="11509730" y="351529"/>
                </a:cubicBezTo>
                <a:lnTo>
                  <a:pt x="11509730" y="3106700"/>
                </a:lnTo>
                <a:cubicBezTo>
                  <a:pt x="11509730" y="3300844"/>
                  <a:pt x="11352345" y="3458229"/>
                  <a:pt x="11158201" y="3458229"/>
                </a:cubicBezTo>
                <a:lnTo>
                  <a:pt x="351529" y="3458229"/>
                </a:lnTo>
                <a:cubicBezTo>
                  <a:pt x="157385" y="3458229"/>
                  <a:pt x="0" y="3300844"/>
                  <a:pt x="0" y="3106700"/>
                </a:cubicBezTo>
                <a:lnTo>
                  <a:pt x="0" y="351529"/>
                </a:lnTo>
                <a:cubicBezTo>
                  <a:pt x="0" y="157385"/>
                  <a:pt x="157385" y="0"/>
                  <a:pt x="351529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pPr rtl="0"/>
            <a:r>
              <a:rPr lang="ru"/>
              <a:t>Щелкните значок, чтобы добавить фото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20.02.2025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 rtlCol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"/>
              <a:t>Образец текста нижнего колонтитула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5873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фотография содержимого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rtlCol="0" anchor="t">
            <a:normAutofit/>
          </a:bodyPr>
          <a:lstStyle>
            <a:lvl1pPr>
              <a:defRPr sz="3200"/>
            </a:lvl1pPr>
          </a:lstStyle>
          <a:p>
            <a:pPr rtl="0"/>
            <a:r>
              <a:rPr lang="ru"/>
              <a:t>Образец заголовка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86A25225-80A2-7139-2A81-39CA92663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9373" y="3067414"/>
            <a:ext cx="11509730" cy="3458229"/>
          </a:xfrm>
          <a:custGeom>
            <a:avLst/>
            <a:gdLst>
              <a:gd name="connsiteX0" fmla="*/ 351529 w 11509730"/>
              <a:gd name="connsiteY0" fmla="*/ 0 h 3458229"/>
              <a:gd name="connsiteX1" fmla="*/ 11158201 w 11509730"/>
              <a:gd name="connsiteY1" fmla="*/ 0 h 3458229"/>
              <a:gd name="connsiteX2" fmla="*/ 11509730 w 11509730"/>
              <a:gd name="connsiteY2" fmla="*/ 351529 h 3458229"/>
              <a:gd name="connsiteX3" fmla="*/ 11509730 w 11509730"/>
              <a:gd name="connsiteY3" fmla="*/ 3106700 h 3458229"/>
              <a:gd name="connsiteX4" fmla="*/ 11158201 w 11509730"/>
              <a:gd name="connsiteY4" fmla="*/ 3458229 h 3458229"/>
              <a:gd name="connsiteX5" fmla="*/ 351529 w 11509730"/>
              <a:gd name="connsiteY5" fmla="*/ 3458229 h 3458229"/>
              <a:gd name="connsiteX6" fmla="*/ 0 w 11509730"/>
              <a:gd name="connsiteY6" fmla="*/ 3106700 h 3458229"/>
              <a:gd name="connsiteX7" fmla="*/ 0 w 11509730"/>
              <a:gd name="connsiteY7" fmla="*/ 351529 h 3458229"/>
              <a:gd name="connsiteX8" fmla="*/ 351529 w 11509730"/>
              <a:gd name="connsiteY8" fmla="*/ 0 h 345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3458229">
                <a:moveTo>
                  <a:pt x="351529" y="0"/>
                </a:moveTo>
                <a:lnTo>
                  <a:pt x="11158201" y="0"/>
                </a:lnTo>
                <a:cubicBezTo>
                  <a:pt x="11352345" y="0"/>
                  <a:pt x="11509730" y="157385"/>
                  <a:pt x="11509730" y="351529"/>
                </a:cubicBezTo>
                <a:lnTo>
                  <a:pt x="11509730" y="3106700"/>
                </a:lnTo>
                <a:cubicBezTo>
                  <a:pt x="11509730" y="3300844"/>
                  <a:pt x="11352345" y="3458229"/>
                  <a:pt x="11158201" y="3458229"/>
                </a:cubicBezTo>
                <a:lnTo>
                  <a:pt x="351529" y="3458229"/>
                </a:lnTo>
                <a:cubicBezTo>
                  <a:pt x="157385" y="3458229"/>
                  <a:pt x="0" y="3300844"/>
                  <a:pt x="0" y="3106700"/>
                </a:cubicBezTo>
                <a:lnTo>
                  <a:pt x="0" y="351529"/>
                </a:lnTo>
                <a:cubicBezTo>
                  <a:pt x="0" y="157385"/>
                  <a:pt x="157385" y="0"/>
                  <a:pt x="351529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pPr rtl="0"/>
            <a:r>
              <a:rPr lang="ru"/>
              <a:t>Щелкните значок, чтобы добавить фото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38328"/>
          </a:xfrm>
        </p:spPr>
        <p:txBody>
          <a:bodyPr rtlCol="0"/>
          <a:lstStyle/>
          <a:p>
            <a:pPr rtl="0"/>
            <a:r>
              <a:rPr lang="en-US"/>
              <a:t>20.02.2025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 rtlCol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38328"/>
          </a:xfrm>
        </p:spPr>
        <p:txBody>
          <a:bodyPr rtlCol="0"/>
          <a:lstStyle/>
          <a:p>
            <a:pPr rtl="0"/>
            <a:r>
              <a:rPr lang="ru"/>
              <a:t>Образец текста нижнего колонтитула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38328"/>
          </a:xfrm>
        </p:spPr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7166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фотография содержимого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11155680" cy="970463"/>
          </a:xfrm>
        </p:spPr>
        <p:txBody>
          <a:bodyPr rtlCol="0" anchor="ctr"/>
          <a:lstStyle/>
          <a:p>
            <a:pPr rtl="0"/>
            <a:r>
              <a:rPr lang="ru"/>
              <a:t>Образец заголовка</a:t>
            </a: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45F6FDB5-F783-3538-287C-754C11C30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9768" y="1828800"/>
            <a:ext cx="6176399" cy="4425696"/>
          </a:xfrm>
          <a:custGeom>
            <a:avLst/>
            <a:gdLst>
              <a:gd name="connsiteX0" fmla="*/ 325421 w 6450717"/>
              <a:gd name="connsiteY0" fmla="*/ 0 h 4425696"/>
              <a:gd name="connsiteX1" fmla="*/ 6125296 w 6450717"/>
              <a:gd name="connsiteY1" fmla="*/ 0 h 4425696"/>
              <a:gd name="connsiteX2" fmla="*/ 6450717 w 6450717"/>
              <a:gd name="connsiteY2" fmla="*/ 325421 h 4425696"/>
              <a:gd name="connsiteX3" fmla="*/ 6450717 w 6450717"/>
              <a:gd name="connsiteY3" fmla="*/ 4100275 h 4425696"/>
              <a:gd name="connsiteX4" fmla="*/ 6125296 w 6450717"/>
              <a:gd name="connsiteY4" fmla="*/ 4425696 h 4425696"/>
              <a:gd name="connsiteX5" fmla="*/ 325421 w 6450717"/>
              <a:gd name="connsiteY5" fmla="*/ 4425696 h 4425696"/>
              <a:gd name="connsiteX6" fmla="*/ 0 w 6450717"/>
              <a:gd name="connsiteY6" fmla="*/ 4100275 h 4425696"/>
              <a:gd name="connsiteX7" fmla="*/ 0 w 6450717"/>
              <a:gd name="connsiteY7" fmla="*/ 325421 h 4425696"/>
              <a:gd name="connsiteX8" fmla="*/ 325421 w 6450717"/>
              <a:gd name="connsiteY8" fmla="*/ 0 h 4425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0717" h="4425696">
                <a:moveTo>
                  <a:pt x="325421" y="0"/>
                </a:moveTo>
                <a:lnTo>
                  <a:pt x="6125296" y="0"/>
                </a:lnTo>
                <a:cubicBezTo>
                  <a:pt x="6305021" y="0"/>
                  <a:pt x="6450717" y="145696"/>
                  <a:pt x="6450717" y="325421"/>
                </a:cubicBezTo>
                <a:lnTo>
                  <a:pt x="6450717" y="4100275"/>
                </a:lnTo>
                <a:cubicBezTo>
                  <a:pt x="6450717" y="4280000"/>
                  <a:pt x="6305021" y="4425696"/>
                  <a:pt x="6125296" y="4425696"/>
                </a:cubicBezTo>
                <a:lnTo>
                  <a:pt x="325421" y="4425696"/>
                </a:lnTo>
                <a:cubicBezTo>
                  <a:pt x="145696" y="4425696"/>
                  <a:pt x="0" y="4280000"/>
                  <a:pt x="0" y="4100275"/>
                </a:cubicBezTo>
                <a:lnTo>
                  <a:pt x="0" y="325421"/>
                </a:lnTo>
                <a:cubicBezTo>
                  <a:pt x="0" y="145696"/>
                  <a:pt x="145696" y="0"/>
                  <a:pt x="325421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pPr rtl="0"/>
            <a:r>
              <a:rPr lang="ru"/>
              <a:t>Щелкните значок, чтобы добавить фото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87768" y="1828800"/>
            <a:ext cx="4297680" cy="4428871"/>
          </a:xfrm>
        </p:spPr>
        <p:txBody>
          <a:bodyPr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20.02.2025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"/>
              <a:t>Образец текста нижнего колонтитула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826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фотография содержимого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rtlCol="0" anchor="t"/>
          <a:lstStyle/>
          <a:p>
            <a:pPr rtl="0"/>
            <a:r>
              <a:rPr lang="ru"/>
              <a:t>Образец заголовка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F5F2F272-6D18-7E06-3E9A-D10C5C5021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0075" y="2293496"/>
            <a:ext cx="4775158" cy="4039043"/>
          </a:xfrm>
          <a:custGeom>
            <a:avLst/>
            <a:gdLst>
              <a:gd name="connsiteX0" fmla="*/ 305917 w 4855463"/>
              <a:gd name="connsiteY0" fmla="*/ 0 h 4039043"/>
              <a:gd name="connsiteX1" fmla="*/ 4549547 w 4855463"/>
              <a:gd name="connsiteY1" fmla="*/ 0 h 4039043"/>
              <a:gd name="connsiteX2" fmla="*/ 4849249 w 4855463"/>
              <a:gd name="connsiteY2" fmla="*/ 244264 h 4039043"/>
              <a:gd name="connsiteX3" fmla="*/ 4855463 w 4855463"/>
              <a:gd name="connsiteY3" fmla="*/ 305907 h 4039043"/>
              <a:gd name="connsiteX4" fmla="*/ 4855463 w 4855463"/>
              <a:gd name="connsiteY4" fmla="*/ 3733136 h 4039043"/>
              <a:gd name="connsiteX5" fmla="*/ 4849249 w 4855463"/>
              <a:gd name="connsiteY5" fmla="*/ 3794779 h 4039043"/>
              <a:gd name="connsiteX6" fmla="*/ 4549547 w 4855463"/>
              <a:gd name="connsiteY6" fmla="*/ 4039043 h 4039043"/>
              <a:gd name="connsiteX7" fmla="*/ 305917 w 4855463"/>
              <a:gd name="connsiteY7" fmla="*/ 4039043 h 4039043"/>
              <a:gd name="connsiteX8" fmla="*/ 0 w 4855463"/>
              <a:gd name="connsiteY8" fmla="*/ 3733126 h 4039043"/>
              <a:gd name="connsiteX9" fmla="*/ 0 w 4855463"/>
              <a:gd name="connsiteY9" fmla="*/ 305917 h 4039043"/>
              <a:gd name="connsiteX10" fmla="*/ 305917 w 4855463"/>
              <a:gd name="connsiteY10" fmla="*/ 0 h 403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55463" h="4039043">
                <a:moveTo>
                  <a:pt x="305917" y="0"/>
                </a:moveTo>
                <a:lnTo>
                  <a:pt x="4549547" y="0"/>
                </a:lnTo>
                <a:cubicBezTo>
                  <a:pt x="4697381" y="0"/>
                  <a:pt x="4820723" y="104863"/>
                  <a:pt x="4849249" y="244264"/>
                </a:cubicBezTo>
                <a:lnTo>
                  <a:pt x="4855463" y="305907"/>
                </a:lnTo>
                <a:lnTo>
                  <a:pt x="4855463" y="3733136"/>
                </a:lnTo>
                <a:lnTo>
                  <a:pt x="4849249" y="3794779"/>
                </a:lnTo>
                <a:cubicBezTo>
                  <a:pt x="4820723" y="3934180"/>
                  <a:pt x="4697381" y="4039043"/>
                  <a:pt x="4549547" y="4039043"/>
                </a:cubicBezTo>
                <a:lnTo>
                  <a:pt x="305917" y="4039043"/>
                </a:lnTo>
                <a:cubicBezTo>
                  <a:pt x="136964" y="4039043"/>
                  <a:pt x="0" y="3902079"/>
                  <a:pt x="0" y="3733126"/>
                </a:cubicBezTo>
                <a:lnTo>
                  <a:pt x="0" y="305917"/>
                </a:lnTo>
                <a:cubicBezTo>
                  <a:pt x="0" y="136964"/>
                  <a:pt x="136964" y="0"/>
                  <a:pt x="305917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pPr rtl="0"/>
            <a:r>
              <a:rPr lang="ru"/>
              <a:t>Щелкните значок, чтобы добавить фото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20.02.2025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"/>
              <a:t>Образец текста нижнего колонтитула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7244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фотография содержимого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0218"/>
            <a:ext cx="3827439" cy="1453896"/>
          </a:xfrm>
        </p:spPr>
        <p:txBody>
          <a:bodyPr rtlCol="0" anchor="t">
            <a:normAutofit/>
          </a:bodyPr>
          <a:lstStyle>
            <a:lvl1pPr>
              <a:defRPr sz="3200"/>
            </a:lvl1pPr>
          </a:lstStyle>
          <a:p>
            <a:pPr rtl="0"/>
            <a:r>
              <a:rPr lang="ru"/>
              <a:t>Образец заголовка</a:t>
            </a:r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14639E5C-EF58-65A1-C364-F58DE76158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0075" y="2293494"/>
            <a:ext cx="3666744" cy="4039044"/>
          </a:xfrm>
          <a:custGeom>
            <a:avLst/>
            <a:gdLst>
              <a:gd name="connsiteX0" fmla="*/ 292716 w 3666744"/>
              <a:gd name="connsiteY0" fmla="*/ 0 h 4039044"/>
              <a:gd name="connsiteX1" fmla="*/ 3374028 w 3666744"/>
              <a:gd name="connsiteY1" fmla="*/ 0 h 4039044"/>
              <a:gd name="connsiteX2" fmla="*/ 3666744 w 3666744"/>
              <a:gd name="connsiteY2" fmla="*/ 292716 h 4039044"/>
              <a:gd name="connsiteX3" fmla="*/ 3666744 w 3666744"/>
              <a:gd name="connsiteY3" fmla="*/ 3746328 h 4039044"/>
              <a:gd name="connsiteX4" fmla="*/ 3374028 w 3666744"/>
              <a:gd name="connsiteY4" fmla="*/ 4039044 h 4039044"/>
              <a:gd name="connsiteX5" fmla="*/ 292716 w 3666744"/>
              <a:gd name="connsiteY5" fmla="*/ 4039044 h 4039044"/>
              <a:gd name="connsiteX6" fmla="*/ 0 w 3666744"/>
              <a:gd name="connsiteY6" fmla="*/ 3746328 h 4039044"/>
              <a:gd name="connsiteX7" fmla="*/ 0 w 3666744"/>
              <a:gd name="connsiteY7" fmla="*/ 292716 h 4039044"/>
              <a:gd name="connsiteX8" fmla="*/ 292716 w 3666744"/>
              <a:gd name="connsiteY8" fmla="*/ 0 h 4039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66744" h="4039044">
                <a:moveTo>
                  <a:pt x="292716" y="0"/>
                </a:moveTo>
                <a:lnTo>
                  <a:pt x="3374028" y="0"/>
                </a:lnTo>
                <a:cubicBezTo>
                  <a:pt x="3535691" y="0"/>
                  <a:pt x="3666744" y="131053"/>
                  <a:pt x="3666744" y="292716"/>
                </a:cubicBezTo>
                <a:lnTo>
                  <a:pt x="3666744" y="3746328"/>
                </a:lnTo>
                <a:cubicBezTo>
                  <a:pt x="3666744" y="3907991"/>
                  <a:pt x="3535691" y="4039044"/>
                  <a:pt x="3374028" y="4039044"/>
                </a:cubicBezTo>
                <a:lnTo>
                  <a:pt x="292716" y="4039044"/>
                </a:lnTo>
                <a:cubicBezTo>
                  <a:pt x="131053" y="4039044"/>
                  <a:pt x="0" y="3907991"/>
                  <a:pt x="0" y="3746328"/>
                </a:cubicBezTo>
                <a:lnTo>
                  <a:pt x="0" y="292716"/>
                </a:lnTo>
                <a:cubicBezTo>
                  <a:pt x="0" y="131053"/>
                  <a:pt x="131053" y="0"/>
                  <a:pt x="29271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pPr rtl="0"/>
            <a:r>
              <a:rPr lang="ru"/>
              <a:t>Щелкните значок, чтобы добавить фото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20787" y="549275"/>
            <a:ext cx="6561138" cy="5788152"/>
          </a:xfrm>
        </p:spPr>
        <p:txBody>
          <a:bodyPr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20.02.2025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"/>
              <a:t>Образец текста нижнего колонтитула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1748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е число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" y="782804"/>
            <a:ext cx="11201400" cy="4206240"/>
          </a:xfrm>
        </p:spPr>
        <p:txBody>
          <a:bodyPr rtlCol="0">
            <a:normAutofit/>
          </a:bodyPr>
          <a:lstStyle>
            <a:lvl1pPr algn="ctr">
              <a:defRPr sz="278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r>
              <a:rPr lang="ru"/>
              <a:t>##%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20.02.2025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"/>
              <a:t>Образец текста нижнего колонтитула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pPr rtl="0"/>
              <a:t>‹#›</a:t>
            </a:fld>
            <a:endParaRPr lang="en-US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3775" y="4989044"/>
            <a:ext cx="11201399" cy="1225296"/>
          </a:xfrm>
        </p:spPr>
        <p:txBody>
          <a:bodyPr rtlCol="0">
            <a:normAutofit/>
          </a:bodyPr>
          <a:lstStyle>
            <a:lvl1pPr marL="0" indent="0" algn="ctr">
              <a:buNone/>
              <a:defRPr sz="24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  <a:lvl2pPr marL="228600" indent="0" algn="ctr">
              <a:buNone/>
              <a:defRPr sz="2000"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457200" indent="0" algn="ctr">
              <a:buNone/>
              <a:defRPr sz="1800"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685800" indent="0" algn="ctr">
              <a:buNone/>
              <a:defRPr sz="1600"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914400" indent="0" algn="ctr">
              <a:buNone/>
              <a:defRPr sz="1400"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532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е число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" y="782804"/>
            <a:ext cx="11201400" cy="4206240"/>
          </a:xfrm>
        </p:spPr>
        <p:txBody>
          <a:bodyPr rtlCol="0">
            <a:normAutofit/>
          </a:bodyPr>
          <a:lstStyle>
            <a:lvl1pPr algn="ctr">
              <a:defRPr sz="27800"/>
            </a:lvl1pPr>
          </a:lstStyle>
          <a:p>
            <a:pPr rtl="0"/>
            <a:r>
              <a:rPr lang="ru"/>
              <a:t>##%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20.02.2025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"/>
              <a:t>Образец текста нижнего колонтитула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pPr rtl="0"/>
              <a:t>‹#›</a:t>
            </a:fld>
            <a:endParaRPr lang="en-US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3776" y="4989044"/>
            <a:ext cx="11201400" cy="1225296"/>
          </a:xfrm>
        </p:spPr>
        <p:txBody>
          <a:bodyPr rtlCol="0">
            <a:normAutofit/>
          </a:bodyPr>
          <a:lstStyle>
            <a:lvl1pPr marL="0" indent="0" algn="ctr">
              <a:buNone/>
              <a:defRPr sz="2800"/>
            </a:lvl1pPr>
            <a:lvl2pPr marL="228600" indent="0" algn="ctr">
              <a:buNone/>
              <a:defRPr sz="2400"/>
            </a:lvl2pPr>
            <a:lvl3pPr marL="457200" indent="0" algn="ctr">
              <a:buNone/>
              <a:defRPr sz="2000"/>
            </a:lvl3pPr>
            <a:lvl4pPr marL="685800" indent="0" algn="ctr">
              <a:buNone/>
              <a:defRPr sz="1800"/>
            </a:lvl4pPr>
            <a:lvl5pPr marL="914400" indent="0" algn="ctr">
              <a:buNone/>
              <a:defRPr sz="1600"/>
            </a:lvl5pPr>
          </a:lstStyle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784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е число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768" y="603504"/>
            <a:ext cx="11201400" cy="4206240"/>
          </a:xfrm>
        </p:spPr>
        <p:txBody>
          <a:bodyPr rtlCol="0">
            <a:normAutofit/>
          </a:bodyPr>
          <a:lstStyle>
            <a:lvl1pPr algn="l">
              <a:defRPr sz="278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r>
              <a:rPr lang="ru"/>
              <a:t>##%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20.02.2025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"/>
              <a:t>Образец текста нижнего колонтитула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pPr rtl="0"/>
              <a:t>‹#›</a:t>
            </a:fld>
            <a:endParaRPr lang="en-US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68" y="4809744"/>
            <a:ext cx="5897880" cy="1353312"/>
          </a:xfrm>
        </p:spPr>
        <p:txBody>
          <a:bodyPr rtlCol="0">
            <a:normAutofit/>
          </a:bodyPr>
          <a:lstStyle>
            <a:lvl1pPr marL="0" indent="0" algn="l">
              <a:buNone/>
              <a:defRPr sz="28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  <a:lvl2pPr marL="228600" indent="0" algn="l">
              <a:buNone/>
              <a:defRPr sz="2400"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457200" indent="0" algn="l">
              <a:buNone/>
              <a:defRPr sz="2000"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685800" indent="0" algn="l">
              <a:buNone/>
              <a:defRPr sz="1800"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914400" indent="0" algn="l">
              <a:buNone/>
              <a:defRPr sz="1600"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63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9616" y="1823376"/>
            <a:ext cx="9198864" cy="2875175"/>
          </a:xfrm>
        </p:spPr>
        <p:txBody>
          <a:bodyPr rtlCol="0" anchor="ctr">
            <a:normAutofit/>
          </a:bodyPr>
          <a:lstStyle>
            <a:lvl1pPr marL="137160" indent="-137160">
              <a:defRPr sz="4400"/>
            </a:lvl1pPr>
          </a:lstStyle>
          <a:p>
            <a:pPr rtl="0"/>
            <a:r>
              <a:rPr lang="ru"/>
              <a:t>Щелкните, чтобы отредактировать цитату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20.02.2025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"/>
              <a:t>Образец текста нижнего колонтитула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pPr rtl="0"/>
              <a:t>‹#›</a:t>
            </a:fld>
            <a:endParaRPr lang="en-US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636776" y="5276088"/>
            <a:ext cx="9061704" cy="466344"/>
          </a:xfrm>
        </p:spPr>
        <p:txBody>
          <a:bodyPr rtlCol="0">
            <a:normAutofit/>
          </a:bodyPr>
          <a:lstStyle>
            <a:lvl1pPr marL="0" indent="0">
              <a:buNone/>
              <a:defRPr sz="22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228600" indent="0">
              <a:buNone/>
              <a:defRPr sz="20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2pPr>
            <a:lvl3pPr marL="457200" indent="0">
              <a:buNone/>
              <a:defRPr sz="18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3pPr>
            <a:lvl4pPr marL="685800" indent="0">
              <a:buNone/>
              <a:defRPr sz="16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4pPr>
            <a:lvl5pPr marL="914400" indent="0">
              <a:buNone/>
              <a:defRPr sz="14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"/>
              <a:t>Автор цитаты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156861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фото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5276088"/>
            <a:ext cx="11347704" cy="786384"/>
          </a:xfrm>
        </p:spPr>
        <p:txBody>
          <a:bodyPr rtlCol="0" anchor="b">
            <a:normAutofit/>
          </a:bodyPr>
          <a:lstStyle>
            <a:lvl1pPr algn="l">
              <a:defRPr sz="4400">
                <a:solidFill>
                  <a:schemeClr val="tx2"/>
                </a:solidFill>
              </a:defRPr>
            </a:lvl1pPr>
          </a:lstStyle>
          <a:p>
            <a:pPr rtl="0"/>
            <a:r>
              <a:rPr lang="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980176"/>
            <a:ext cx="11347704" cy="53035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"/>
              <a:t>Образец подзаголовка</a:t>
            </a:r>
            <a:endParaRPr lang="en-US"/>
          </a:p>
        </p:txBody>
      </p:sp>
      <p:sp>
        <p:nvSpPr>
          <p:cNvPr id="8" name="Рисунок 6">
            <a:extLst>
              <a:ext uri="{FF2B5EF4-FFF2-40B4-BE49-F238E27FC236}">
                <a16:creationId xmlns:a16="http://schemas.microsoft.com/office/drawing/2014/main" id="{F9A648C8-0436-6FAF-8B52-BA15EFB5F9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1" y="343038"/>
            <a:ext cx="11506200" cy="4792766"/>
          </a:xfrm>
          <a:custGeom>
            <a:avLst/>
            <a:gdLst>
              <a:gd name="connsiteX0" fmla="*/ 292023 w 11506200"/>
              <a:gd name="connsiteY0" fmla="*/ 0 h 4792766"/>
              <a:gd name="connsiteX1" fmla="*/ 11214177 w 11506200"/>
              <a:gd name="connsiteY1" fmla="*/ 0 h 4792766"/>
              <a:gd name="connsiteX2" fmla="*/ 11506200 w 11506200"/>
              <a:gd name="connsiteY2" fmla="*/ 292023 h 4792766"/>
              <a:gd name="connsiteX3" fmla="*/ 11506200 w 11506200"/>
              <a:gd name="connsiteY3" fmla="*/ 4500743 h 4792766"/>
              <a:gd name="connsiteX4" fmla="*/ 11214177 w 11506200"/>
              <a:gd name="connsiteY4" fmla="*/ 4792766 h 4792766"/>
              <a:gd name="connsiteX5" fmla="*/ 292023 w 11506200"/>
              <a:gd name="connsiteY5" fmla="*/ 4792766 h 4792766"/>
              <a:gd name="connsiteX6" fmla="*/ 0 w 11506200"/>
              <a:gd name="connsiteY6" fmla="*/ 4500743 h 4792766"/>
              <a:gd name="connsiteX7" fmla="*/ 0 w 11506200"/>
              <a:gd name="connsiteY7" fmla="*/ 292023 h 4792766"/>
              <a:gd name="connsiteX8" fmla="*/ 292023 w 11506200"/>
              <a:gd name="connsiteY8" fmla="*/ 0 h 479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6200" h="4792766">
                <a:moveTo>
                  <a:pt x="292023" y="0"/>
                </a:moveTo>
                <a:lnTo>
                  <a:pt x="11214177" y="0"/>
                </a:lnTo>
                <a:cubicBezTo>
                  <a:pt x="11375457" y="0"/>
                  <a:pt x="11506200" y="130743"/>
                  <a:pt x="11506200" y="292023"/>
                </a:cubicBezTo>
                <a:lnTo>
                  <a:pt x="11506200" y="4500743"/>
                </a:lnTo>
                <a:cubicBezTo>
                  <a:pt x="11506200" y="4662023"/>
                  <a:pt x="11375457" y="4792766"/>
                  <a:pt x="11214177" y="4792766"/>
                </a:cubicBezTo>
                <a:lnTo>
                  <a:pt x="292023" y="4792766"/>
                </a:lnTo>
                <a:cubicBezTo>
                  <a:pt x="130743" y="4792766"/>
                  <a:pt x="0" y="4662023"/>
                  <a:pt x="0" y="4500743"/>
                </a:cubicBezTo>
                <a:lnTo>
                  <a:pt x="0" y="292023"/>
                </a:lnTo>
                <a:cubicBezTo>
                  <a:pt x="0" y="130743"/>
                  <a:pt x="130743" y="0"/>
                  <a:pt x="29202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pPr rtl="0"/>
            <a:r>
              <a:rPr lang="ru"/>
              <a:t>Щелкните значок, чтобы добавить фото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65125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pPr rtl="0"/>
            <a:r>
              <a:rPr lang="en-US"/>
              <a:t>20.02.2025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65125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pPr rtl="0"/>
            <a:r>
              <a:rPr lang="ru"/>
              <a:t>Образец текста нижнего колонтитула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65125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1257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: Скругленные углы 5">
            <a:extLst>
              <a:ext uri="{FF2B5EF4-FFF2-40B4-BE49-F238E27FC236}">
                <a16:creationId xmlns:a16="http://schemas.microsoft.com/office/drawing/2014/main" id="{04A9563B-AAD5-FEB6-A529-82D8BF95E524}"/>
              </a:ext>
            </a:extLst>
          </p:cNvPr>
          <p:cNvSpPr/>
          <p:nvPr userDrawn="1"/>
        </p:nvSpPr>
        <p:spPr>
          <a:xfrm>
            <a:off x="806386" y="760151"/>
            <a:ext cx="10579222" cy="5337698"/>
          </a:xfrm>
          <a:prstGeom prst="roundRect">
            <a:avLst>
              <a:gd name="adj" fmla="val 6093"/>
            </a:avLst>
          </a:pr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55064" y="2092751"/>
            <a:ext cx="8695944" cy="2128102"/>
          </a:xfrm>
        </p:spPr>
        <p:txBody>
          <a:bodyPr rtlCol="0" anchor="ctr">
            <a:normAutofit/>
          </a:bodyPr>
          <a:lstStyle>
            <a:lvl1pPr marL="137160" indent="-137160">
              <a:lnSpc>
                <a:spcPct val="100000"/>
              </a:lnSpc>
              <a:defRPr sz="3800"/>
            </a:lvl1pPr>
          </a:lstStyle>
          <a:p>
            <a:pPr rtl="0"/>
            <a:r>
              <a:rPr lang="ru"/>
              <a:t>Щелкните, чтобы отредактировать цитату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20.02.2025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"/>
              <a:t>Образец текста нижнего колонтитула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pPr rtl="0"/>
              <a:t>‹#›</a:t>
            </a:fld>
            <a:endParaRPr lang="en-US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801368" y="5120640"/>
            <a:ext cx="8549640" cy="62179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b="1" dirty="0"/>
            </a:lvl1pPr>
            <a:lvl2pPr marL="228600" indent="0">
              <a:buNone/>
              <a:defRPr lang="en-US" b="1" dirty="0"/>
            </a:lvl2pPr>
            <a:lvl3pPr marL="457200" indent="0">
              <a:buNone/>
              <a:defRPr lang="en-US" b="1" dirty="0"/>
            </a:lvl3pPr>
            <a:lvl4pPr marL="685800" indent="0">
              <a:buNone/>
              <a:defRPr lang="en-US" b="1" dirty="0"/>
            </a:lvl4pPr>
            <a:lvl5pPr marL="914400" indent="0">
              <a:buNone/>
              <a:defRPr lang="en-US" b="1" dirty="0"/>
            </a:lvl5pPr>
          </a:lstStyle>
          <a:p>
            <a:pPr lvl="0" rtl="0"/>
            <a:r>
              <a:rPr lang="ru"/>
              <a:t>Автор цитаты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5692177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Цитата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9768" y="438912"/>
            <a:ext cx="9619488" cy="4526280"/>
          </a:xfrm>
        </p:spPr>
        <p:txBody>
          <a:bodyPr rtlCol="0" anchor="ctr">
            <a:normAutofit/>
          </a:bodyPr>
          <a:lstStyle>
            <a:lvl1pPr marL="137160" indent="-137160" algn="l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pPr rtl="0"/>
            <a:r>
              <a:rPr lang="ru"/>
              <a:t>Щелкните, чтобы отредактировать цитату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965192"/>
            <a:ext cx="5431536" cy="1289304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20.02.2025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"/>
              <a:t>Образец текста нижнего колонтитула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094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Цитата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9768" y="1179576"/>
            <a:ext cx="9317736" cy="3785616"/>
          </a:xfrm>
        </p:spPr>
        <p:txBody>
          <a:bodyPr rtlCol="0" anchor="b">
            <a:normAutofit/>
          </a:bodyPr>
          <a:lstStyle>
            <a:lvl1pPr marL="137160" indent="-137160" algn="l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pPr rtl="0"/>
            <a:r>
              <a:rPr lang="ru"/>
              <a:t>Щелкните, чтобы отредактировать цитату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965192"/>
            <a:ext cx="5431536" cy="1289304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20.02.2025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"/>
              <a:t>Образец текста нижнего колонтитула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356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94248"/>
            <a:ext cx="11164825" cy="958480"/>
          </a:xfrm>
        </p:spPr>
        <p:txBody>
          <a:bodyPr rtlCol="0"/>
          <a:lstStyle/>
          <a:p>
            <a:pPr rtl="0"/>
            <a:r>
              <a:rPr lang="ru"/>
              <a:t>Образец заголовка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DA7BFCD9-16A4-5745-7BB3-7836095FF1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0825"/>
            <a:ext cx="5211762" cy="4343400"/>
          </a:xfrm>
        </p:spPr>
        <p:txBody>
          <a:bodyPr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F30EDC57-7D17-D4C8-5C60-A44A480EA9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24"/>
            <a:ext cx="5213350" cy="4343400"/>
          </a:xfrm>
        </p:spPr>
        <p:txBody>
          <a:bodyPr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20.02.2025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"/>
              <a:t>Образец текста нижнего колонтитула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1326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76166"/>
            <a:ext cx="11164824" cy="976562"/>
          </a:xfrm>
        </p:spPr>
        <p:txBody>
          <a:bodyPr rtlCol="0"/>
          <a:lstStyle/>
          <a:p>
            <a:pPr rtl="0"/>
            <a:r>
              <a:rPr lang="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7" y="1380744"/>
            <a:ext cx="5212080" cy="559834"/>
          </a:xfrm>
        </p:spPr>
        <p:txBody>
          <a:bodyPr rtlCol="0"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"/>
              <a:t>Щелкните, чтобы изменить стили текста образца слайда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7B5BB1DC-4DAA-D220-25A9-5752C158FD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0888"/>
            <a:ext cx="5211762" cy="4343400"/>
          </a:xfrm>
        </p:spPr>
        <p:txBody>
          <a:bodyPr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2512" y="1380744"/>
            <a:ext cx="5212080" cy="559834"/>
          </a:xfrm>
        </p:spPr>
        <p:txBody>
          <a:bodyPr rtlCol="0"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"/>
              <a:t>Щелкните, чтобы изменить стили текста образца слайда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BAB67A04-5E8D-18C5-D47A-A5B5CFE56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88"/>
            <a:ext cx="5213350" cy="4343400"/>
          </a:xfrm>
        </p:spPr>
        <p:txBody>
          <a:bodyPr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20.02.2025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"/>
              <a:t>Образец текста нижнего колонтитула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835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20.02.2025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"/>
              <a:t>Образец текста нижнего колонтитула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3094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20.02.2025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"/>
              <a:t>Образец текста нижнего колонтитула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2236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3616"/>
            <a:ext cx="3595634" cy="1757505"/>
          </a:xfrm>
        </p:spPr>
        <p:txBody>
          <a:bodyPr rtlCol="0" anchor="t">
            <a:normAutofit/>
          </a:bodyPr>
          <a:lstStyle>
            <a:lvl1pPr>
              <a:defRPr sz="2800"/>
            </a:lvl1pPr>
          </a:lstStyle>
          <a:p>
            <a:pPr rtl="0"/>
            <a:r>
              <a:rPr lang="ru"/>
              <a:t>Образец заголовка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9" y="2311121"/>
            <a:ext cx="3309608" cy="3993263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"/>
              <a:t>Щелкните, чтобы изменить стили текста образца слайда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6995" y="553616"/>
            <a:ext cx="6466741" cy="5752566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20.02.2025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"/>
              <a:t>Образец текста нижнего колонтитула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52390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7784"/>
            <a:ext cx="3713996" cy="2212313"/>
          </a:xfrm>
        </p:spPr>
        <p:txBody>
          <a:bodyPr rtlCol="0" anchor="t">
            <a:normAutofit/>
          </a:bodyPr>
          <a:lstStyle>
            <a:lvl1pPr>
              <a:defRPr sz="3200"/>
            </a:lvl1pPr>
          </a:lstStyle>
          <a:p>
            <a:pPr rtl="0"/>
            <a:r>
              <a:rPr lang="ru"/>
              <a:t>Образец заголовка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7" y="2826137"/>
            <a:ext cx="3310128" cy="3434638"/>
          </a:xfrm>
        </p:spPr>
        <p:txBody>
          <a:bodyPr rtlCol="0"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"/>
              <a:t>Щелкните, чтобы изменить стили текста образца слайда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DACA751-BBB2-3E33-EA6C-54B4A7F684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342901"/>
            <a:ext cx="6785782" cy="6172198"/>
          </a:xfrm>
          <a:custGeom>
            <a:avLst/>
            <a:gdLst>
              <a:gd name="connsiteX0" fmla="*/ 264355 w 6785782"/>
              <a:gd name="connsiteY0" fmla="*/ 0 h 6172198"/>
              <a:gd name="connsiteX1" fmla="*/ 6521427 w 6785782"/>
              <a:gd name="connsiteY1" fmla="*/ 0 h 6172198"/>
              <a:gd name="connsiteX2" fmla="*/ 6785782 w 6785782"/>
              <a:gd name="connsiteY2" fmla="*/ 264355 h 6172198"/>
              <a:gd name="connsiteX3" fmla="*/ 6785782 w 6785782"/>
              <a:gd name="connsiteY3" fmla="*/ 5907843 h 6172198"/>
              <a:gd name="connsiteX4" fmla="*/ 6521427 w 6785782"/>
              <a:gd name="connsiteY4" fmla="*/ 6172198 h 6172198"/>
              <a:gd name="connsiteX5" fmla="*/ 264355 w 6785782"/>
              <a:gd name="connsiteY5" fmla="*/ 6172198 h 6172198"/>
              <a:gd name="connsiteX6" fmla="*/ 0 w 6785782"/>
              <a:gd name="connsiteY6" fmla="*/ 5907843 h 6172198"/>
              <a:gd name="connsiteX7" fmla="*/ 0 w 6785782"/>
              <a:gd name="connsiteY7" fmla="*/ 264355 h 6172198"/>
              <a:gd name="connsiteX8" fmla="*/ 264355 w 6785782"/>
              <a:gd name="connsiteY8" fmla="*/ 0 h 617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85782" h="6172198">
                <a:moveTo>
                  <a:pt x="264355" y="0"/>
                </a:moveTo>
                <a:lnTo>
                  <a:pt x="6521427" y="0"/>
                </a:lnTo>
                <a:cubicBezTo>
                  <a:pt x="6667426" y="0"/>
                  <a:pt x="6785782" y="118356"/>
                  <a:pt x="6785782" y="264355"/>
                </a:cubicBezTo>
                <a:lnTo>
                  <a:pt x="6785782" y="5907843"/>
                </a:lnTo>
                <a:cubicBezTo>
                  <a:pt x="6785782" y="6053842"/>
                  <a:pt x="6667426" y="6172198"/>
                  <a:pt x="6521427" y="6172198"/>
                </a:cubicBezTo>
                <a:lnTo>
                  <a:pt x="264355" y="6172198"/>
                </a:lnTo>
                <a:cubicBezTo>
                  <a:pt x="118356" y="6172198"/>
                  <a:pt x="0" y="6053842"/>
                  <a:pt x="0" y="5907843"/>
                </a:cubicBezTo>
                <a:lnTo>
                  <a:pt x="0" y="264355"/>
                </a:lnTo>
                <a:cubicBezTo>
                  <a:pt x="0" y="118356"/>
                  <a:pt x="118356" y="0"/>
                  <a:pt x="26435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"/>
              <a:t>Щелкните значок, чтобы добавить фото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20.02.2025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"/>
              <a:t>Образец текста нижнего колонтитула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0490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29768"/>
            <a:ext cx="10890374" cy="1627632"/>
          </a:xfrm>
        </p:spPr>
        <p:txBody>
          <a:bodyPr rtlCol="0" anchor="t">
            <a:normAutofit/>
          </a:bodyPr>
          <a:lstStyle>
            <a:lvl1pPr>
              <a:defRPr sz="5400"/>
            </a:lvl1pPr>
          </a:lstStyle>
          <a:p>
            <a:pPr rtl="0"/>
            <a:r>
              <a:rPr lang="ru"/>
              <a:t>Образец заголовка</a:t>
            </a:r>
            <a:endParaRPr lang="en-US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68" y="3264408"/>
            <a:ext cx="10890374" cy="2834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20.02.2025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"/>
              <a:t>Образец текста нижнего колонтитула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147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фото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4590288" cy="3739896"/>
          </a:xfrm>
        </p:spPr>
        <p:txBody>
          <a:bodyPr rtlCol="0" anchor="t">
            <a:normAutofit/>
          </a:bodyPr>
          <a:lstStyle>
            <a:lvl1pPr algn="l">
              <a:defRPr sz="5200">
                <a:solidFill>
                  <a:schemeClr val="tx2"/>
                </a:solidFill>
              </a:defRPr>
            </a:lvl1pPr>
          </a:lstStyle>
          <a:p>
            <a:pPr rtl="0"/>
            <a:r>
              <a:rPr lang="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206240" cy="1380744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"/>
              <a:t>Образец подзаголовка</a:t>
            </a:r>
            <a:endParaRPr lang="en-US"/>
          </a:p>
        </p:txBody>
      </p:sp>
      <p:sp>
        <p:nvSpPr>
          <p:cNvPr id="8" name="Рисунок 6">
            <a:extLst>
              <a:ext uri="{FF2B5EF4-FFF2-40B4-BE49-F238E27FC236}">
                <a16:creationId xmlns:a16="http://schemas.microsoft.com/office/drawing/2014/main" id="{55FC269D-AA10-2D35-8DD6-33E0E2CC40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1348" y="343038"/>
            <a:ext cx="6257031" cy="6172200"/>
          </a:xfrm>
          <a:custGeom>
            <a:avLst/>
            <a:gdLst>
              <a:gd name="connsiteX0" fmla="*/ 318609 w 6257031"/>
              <a:gd name="connsiteY0" fmla="*/ 0 h 6172200"/>
              <a:gd name="connsiteX1" fmla="*/ 5938422 w 6257031"/>
              <a:gd name="connsiteY1" fmla="*/ 0 h 6172200"/>
              <a:gd name="connsiteX2" fmla="*/ 6257031 w 6257031"/>
              <a:gd name="connsiteY2" fmla="*/ 318609 h 6172200"/>
              <a:gd name="connsiteX3" fmla="*/ 6257031 w 6257031"/>
              <a:gd name="connsiteY3" fmla="*/ 5853591 h 6172200"/>
              <a:gd name="connsiteX4" fmla="*/ 5938422 w 6257031"/>
              <a:gd name="connsiteY4" fmla="*/ 6172200 h 6172200"/>
              <a:gd name="connsiteX5" fmla="*/ 318609 w 6257031"/>
              <a:gd name="connsiteY5" fmla="*/ 6172200 h 6172200"/>
              <a:gd name="connsiteX6" fmla="*/ 0 w 6257031"/>
              <a:gd name="connsiteY6" fmla="*/ 5853591 h 6172200"/>
              <a:gd name="connsiteX7" fmla="*/ 0 w 6257031"/>
              <a:gd name="connsiteY7" fmla="*/ 318609 h 6172200"/>
              <a:gd name="connsiteX8" fmla="*/ 318609 w 6257031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57031" h="6172200">
                <a:moveTo>
                  <a:pt x="318609" y="0"/>
                </a:moveTo>
                <a:lnTo>
                  <a:pt x="5938422" y="0"/>
                </a:lnTo>
                <a:cubicBezTo>
                  <a:pt x="6114385" y="0"/>
                  <a:pt x="6257031" y="142646"/>
                  <a:pt x="6257031" y="318609"/>
                </a:cubicBezTo>
                <a:lnTo>
                  <a:pt x="6257031" y="5853591"/>
                </a:lnTo>
                <a:cubicBezTo>
                  <a:pt x="6257031" y="6029554"/>
                  <a:pt x="6114385" y="6172200"/>
                  <a:pt x="5938422" y="6172200"/>
                </a:cubicBezTo>
                <a:lnTo>
                  <a:pt x="318609" y="6172200"/>
                </a:lnTo>
                <a:cubicBezTo>
                  <a:pt x="142646" y="6172200"/>
                  <a:pt x="0" y="6029554"/>
                  <a:pt x="0" y="5853591"/>
                </a:cubicBezTo>
                <a:lnTo>
                  <a:pt x="0" y="318609"/>
                </a:lnTo>
                <a:cubicBezTo>
                  <a:pt x="0" y="142646"/>
                  <a:pt x="142646" y="0"/>
                  <a:pt x="318609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pPr rtl="0"/>
            <a:r>
              <a:rPr lang="ru"/>
              <a:t>Щелкните значок, чтобы добавить фото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pPr rtl="0"/>
            <a:r>
              <a:rPr lang="en-US"/>
              <a:t>20.02.2025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"/>
              <a:t>Образец текста нижнего колонтитула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711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27318"/>
            <a:ext cx="7370064" cy="1842020"/>
          </a:xfrm>
        </p:spPr>
        <p:txBody>
          <a:bodyPr rtlCol="0" anchor="b">
            <a:normAutofit/>
          </a:bodyPr>
          <a:lstStyle>
            <a:lvl1pPr>
              <a:defRPr sz="6000"/>
            </a:lvl1pPr>
          </a:lstStyle>
          <a:p>
            <a:pPr rtl="0"/>
            <a:r>
              <a:rPr lang="ru"/>
              <a:t>Образец заголовка</a:t>
            </a:r>
            <a:endParaRPr lang="en-US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3622673"/>
            <a:ext cx="7370064" cy="22311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20.02.2025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"/>
              <a:t>Образец текста нижнего колонтитула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419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фото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5330952" cy="3739896"/>
          </a:xfrm>
        </p:spPr>
        <p:txBody>
          <a:bodyPr rtlCol="0" anchor="t">
            <a:normAutofit/>
          </a:bodyPr>
          <a:lstStyle>
            <a:lvl1pPr algn="l">
              <a:defRPr sz="6600">
                <a:solidFill>
                  <a:schemeClr val="tx2"/>
                </a:solidFill>
              </a:defRPr>
            </a:lvl1pPr>
          </a:lstStyle>
          <a:p>
            <a:pPr rtl="0"/>
            <a:r>
              <a:rPr lang="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517136" cy="1380744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pPr rtl="0"/>
            <a:r>
              <a:rPr lang="en-US"/>
              <a:t>20.02.2025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"/>
              <a:t>Образец текста нижнего колонтитула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‹#›</a:t>
            </a:fld>
            <a:endParaRPr lang="en-US"/>
          </a:p>
        </p:txBody>
      </p:sp>
      <p:sp>
        <p:nvSpPr>
          <p:cNvPr id="11" name="Рисунок 6">
            <a:extLst>
              <a:ext uri="{FF2B5EF4-FFF2-40B4-BE49-F238E27FC236}">
                <a16:creationId xmlns:a16="http://schemas.microsoft.com/office/drawing/2014/main" id="{8F28510C-0939-D915-FCC8-7D8AD44757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7247" y="342900"/>
            <a:ext cx="5334000" cy="6172200"/>
          </a:xfrm>
          <a:custGeom>
            <a:avLst/>
            <a:gdLst>
              <a:gd name="connsiteX0" fmla="*/ 305905 w 5334000"/>
              <a:gd name="connsiteY0" fmla="*/ 0 h 6172200"/>
              <a:gd name="connsiteX1" fmla="*/ 5028095 w 5334000"/>
              <a:gd name="connsiteY1" fmla="*/ 0 h 6172200"/>
              <a:gd name="connsiteX2" fmla="*/ 5334000 w 5334000"/>
              <a:gd name="connsiteY2" fmla="*/ 305905 h 6172200"/>
              <a:gd name="connsiteX3" fmla="*/ 5334000 w 5334000"/>
              <a:gd name="connsiteY3" fmla="*/ 5866295 h 6172200"/>
              <a:gd name="connsiteX4" fmla="*/ 5028095 w 5334000"/>
              <a:gd name="connsiteY4" fmla="*/ 6172200 h 6172200"/>
              <a:gd name="connsiteX5" fmla="*/ 305905 w 5334000"/>
              <a:gd name="connsiteY5" fmla="*/ 6172200 h 6172200"/>
              <a:gd name="connsiteX6" fmla="*/ 0 w 5334000"/>
              <a:gd name="connsiteY6" fmla="*/ 5866295 h 6172200"/>
              <a:gd name="connsiteX7" fmla="*/ 0 w 5334000"/>
              <a:gd name="connsiteY7" fmla="*/ 305905 h 6172200"/>
              <a:gd name="connsiteX8" fmla="*/ 305905 w 53340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4000" h="6172200">
                <a:moveTo>
                  <a:pt x="305905" y="0"/>
                </a:moveTo>
                <a:lnTo>
                  <a:pt x="5028095" y="0"/>
                </a:lnTo>
                <a:cubicBezTo>
                  <a:pt x="5197042" y="0"/>
                  <a:pt x="5334000" y="136958"/>
                  <a:pt x="5334000" y="305905"/>
                </a:cubicBezTo>
                <a:lnTo>
                  <a:pt x="5334000" y="5866295"/>
                </a:lnTo>
                <a:cubicBezTo>
                  <a:pt x="5334000" y="6035242"/>
                  <a:pt x="5197042" y="6172200"/>
                  <a:pt x="5028095" y="6172200"/>
                </a:cubicBezTo>
                <a:lnTo>
                  <a:pt x="305905" y="6172200"/>
                </a:lnTo>
                <a:cubicBezTo>
                  <a:pt x="136958" y="6172200"/>
                  <a:pt x="0" y="6035242"/>
                  <a:pt x="0" y="5866295"/>
                </a:cubicBezTo>
                <a:lnTo>
                  <a:pt x="0" y="305905"/>
                </a:lnTo>
                <a:cubicBezTo>
                  <a:pt x="0" y="136958"/>
                  <a:pt x="136958" y="0"/>
                  <a:pt x="305905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pPr rtl="0"/>
            <a:r>
              <a:rPr lang="ru"/>
              <a:t>Щелкните значок, чтобы добавить фото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837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фото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9480" y="411480"/>
            <a:ext cx="4361688" cy="3968496"/>
          </a:xfrm>
        </p:spPr>
        <p:txBody>
          <a:bodyPr rtlCol="0" anchor="t">
            <a:normAutofit/>
          </a:bodyPr>
          <a:lstStyle>
            <a:lvl1pPr algn="l">
              <a:defRPr sz="5400">
                <a:solidFill>
                  <a:schemeClr val="tx2"/>
                </a:solidFill>
              </a:defRPr>
            </a:lvl1pPr>
          </a:lstStyle>
          <a:p>
            <a:pPr rtl="0"/>
            <a:r>
              <a:rPr lang="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9480" y="4873752"/>
            <a:ext cx="4206240" cy="1380744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"/>
              <a:t>Образец подзаголовка</a:t>
            </a:r>
            <a:endParaRPr lang="en-US"/>
          </a:p>
        </p:txBody>
      </p:sp>
      <p:sp>
        <p:nvSpPr>
          <p:cNvPr id="8" name="Рисунок 6">
            <a:extLst>
              <a:ext uri="{FF2B5EF4-FFF2-40B4-BE49-F238E27FC236}">
                <a16:creationId xmlns:a16="http://schemas.microsoft.com/office/drawing/2014/main" id="{55FC269D-AA10-2D35-8DD6-33E0E2CC40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7472" y="343038"/>
            <a:ext cx="6257031" cy="6172200"/>
          </a:xfrm>
          <a:custGeom>
            <a:avLst/>
            <a:gdLst>
              <a:gd name="connsiteX0" fmla="*/ 318609 w 6257031"/>
              <a:gd name="connsiteY0" fmla="*/ 0 h 6172200"/>
              <a:gd name="connsiteX1" fmla="*/ 5938422 w 6257031"/>
              <a:gd name="connsiteY1" fmla="*/ 0 h 6172200"/>
              <a:gd name="connsiteX2" fmla="*/ 6257031 w 6257031"/>
              <a:gd name="connsiteY2" fmla="*/ 318609 h 6172200"/>
              <a:gd name="connsiteX3" fmla="*/ 6257031 w 6257031"/>
              <a:gd name="connsiteY3" fmla="*/ 5853591 h 6172200"/>
              <a:gd name="connsiteX4" fmla="*/ 5938422 w 6257031"/>
              <a:gd name="connsiteY4" fmla="*/ 6172200 h 6172200"/>
              <a:gd name="connsiteX5" fmla="*/ 318609 w 6257031"/>
              <a:gd name="connsiteY5" fmla="*/ 6172200 h 6172200"/>
              <a:gd name="connsiteX6" fmla="*/ 0 w 6257031"/>
              <a:gd name="connsiteY6" fmla="*/ 5853591 h 6172200"/>
              <a:gd name="connsiteX7" fmla="*/ 0 w 6257031"/>
              <a:gd name="connsiteY7" fmla="*/ 318609 h 6172200"/>
              <a:gd name="connsiteX8" fmla="*/ 318609 w 6257031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57031" h="6172200">
                <a:moveTo>
                  <a:pt x="318609" y="0"/>
                </a:moveTo>
                <a:lnTo>
                  <a:pt x="5938422" y="0"/>
                </a:lnTo>
                <a:cubicBezTo>
                  <a:pt x="6114385" y="0"/>
                  <a:pt x="6257031" y="142646"/>
                  <a:pt x="6257031" y="318609"/>
                </a:cubicBezTo>
                <a:lnTo>
                  <a:pt x="6257031" y="5853591"/>
                </a:lnTo>
                <a:cubicBezTo>
                  <a:pt x="6257031" y="6029554"/>
                  <a:pt x="6114385" y="6172200"/>
                  <a:pt x="5938422" y="6172200"/>
                </a:cubicBezTo>
                <a:lnTo>
                  <a:pt x="318609" y="6172200"/>
                </a:lnTo>
                <a:cubicBezTo>
                  <a:pt x="142646" y="6172200"/>
                  <a:pt x="0" y="6029554"/>
                  <a:pt x="0" y="5853591"/>
                </a:cubicBezTo>
                <a:lnTo>
                  <a:pt x="0" y="318609"/>
                </a:lnTo>
                <a:cubicBezTo>
                  <a:pt x="0" y="142646"/>
                  <a:pt x="142646" y="0"/>
                  <a:pt x="318609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pPr rtl="0"/>
            <a:r>
              <a:rPr lang="ru"/>
              <a:t>Щелкните значок, чтобы добавить фото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pPr rtl="0"/>
            <a:r>
              <a:rPr lang="en-US"/>
              <a:t>20.02.2025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"/>
              <a:t>Образец текста нижнего колонтитула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172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27A12A6-507C-2714-2F24-09ADE11584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810512"/>
            <a:ext cx="7772400" cy="4562856"/>
          </a:xfrm>
        </p:spPr>
        <p:txBody>
          <a:bodyPr rtlCol="0" anchor="b">
            <a:normAutofit/>
          </a:bodyPr>
          <a:lstStyle>
            <a:lvl1pPr>
              <a:defRPr sz="8000">
                <a:solidFill>
                  <a:schemeClr val="tx2"/>
                </a:solidFill>
              </a:defRPr>
            </a:lvl1pPr>
          </a:lstStyle>
          <a:p>
            <a:pPr rtl="0"/>
            <a:r>
              <a:rPr lang="ru"/>
              <a:t>Образец 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845713-EE4C-7615-B812-531C14C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n-US"/>
              <a:t>20.02.2025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1849E7-8E94-3B02-239C-AAB4815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"/>
              <a:t>Образец текста нижнего колонтитула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644BD7-C050-D052-8408-65ADAAF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84145AC3-CC88-4C8A-A6CE-8D44921B6A23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107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вестка дня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045952" cy="1828800"/>
          </a:xfrm>
        </p:spPr>
        <p:txBody>
          <a:bodyPr rtlCol="0" anchor="t">
            <a:normAutofit/>
          </a:bodyPr>
          <a:lstStyle>
            <a:lvl1pPr>
              <a:defRPr sz="8000"/>
            </a:lvl1pPr>
          </a:lstStyle>
          <a:p>
            <a:pPr rtl="0"/>
            <a:r>
              <a:rPr lang="ru"/>
              <a:t>Образец заголовка</a:t>
            </a:r>
            <a:endParaRPr lang="en-US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2784" y="2423160"/>
            <a:ext cx="5202936" cy="3858768"/>
          </a:xfr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rabicPeriod"/>
              <a:defRPr lang="en-US" dirty="0"/>
            </a:lvl2pPr>
            <a:lvl3pPr marL="800100" indent="-342900">
              <a:buFont typeface="+mj-lt"/>
              <a:buAutoNum type="arabicPeriod"/>
              <a:defRPr lang="en-US" dirty="0"/>
            </a:lvl3pPr>
            <a:lvl4pPr>
              <a:buFont typeface="+mj-lt"/>
              <a:buAutoNum type="arabicPeriod"/>
              <a:defRPr lang="en-US" dirty="0"/>
            </a:lvl4pPr>
            <a:lvl5pPr>
              <a:buFont typeface="+mj-lt"/>
              <a:buAutoNum type="arabicPeriod"/>
              <a:defRPr lang="en-US" dirty="0"/>
            </a:lvl5pPr>
          </a:lstStyle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20.02.2025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"/>
              <a:t>Образец текста нижнего колонтитула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48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83464"/>
            <a:ext cx="10652760" cy="969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1380744"/>
            <a:ext cx="10652760" cy="4901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9768" y="6519672"/>
            <a:ext cx="2843784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20.02.2025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60536" y="6519672"/>
            <a:ext cx="2642616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pPr rtl="0"/>
            <a:r>
              <a:rPr lang="ru"/>
              <a:t>Образец текста нижнего колонтитула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5720" y="6519672"/>
            <a:ext cx="457200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5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0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4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0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6A5BE-9DF6-6791-3ED8-012818A9B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1627318"/>
            <a:ext cx="9852919" cy="2823912"/>
          </a:xfrm>
        </p:spPr>
        <p:txBody>
          <a:bodyPr anchor="b">
            <a:normAutofit/>
          </a:bodyPr>
          <a:lstStyle/>
          <a:p>
            <a:r>
              <a:rPr lang="en-US" sz="4700" dirty="0" err="1">
                <a:latin typeface="TT Norms Pro Medium" panose="020B0103030101020204" pitchFamily="34" charset="0"/>
              </a:rPr>
              <a:t>Структура</a:t>
            </a:r>
            <a:r>
              <a:rPr lang="en-US" sz="4700" dirty="0">
                <a:latin typeface="TT Norms Pro Medium" panose="020B0103030101020204" pitchFamily="34" charset="0"/>
              </a:rPr>
              <a:t> HTML и </a:t>
            </a:r>
            <a:r>
              <a:rPr lang="en-US" sz="4700" dirty="0" err="1">
                <a:latin typeface="TT Norms Pro Medium" panose="020B0103030101020204" pitchFamily="34" charset="0"/>
              </a:rPr>
              <a:t>оформление</a:t>
            </a:r>
            <a:r>
              <a:rPr lang="en-US" sz="4700" dirty="0">
                <a:latin typeface="TT Norms Pro Medium" panose="020B0103030101020204" pitchFamily="34" charset="0"/>
              </a:rPr>
              <a:t> </a:t>
            </a:r>
            <a:r>
              <a:rPr lang="en-US" sz="4700" dirty="0" err="1">
                <a:latin typeface="TT Norms Pro Medium" panose="020B0103030101020204" pitchFamily="34" charset="0"/>
              </a:rPr>
              <a:t>для</a:t>
            </a:r>
            <a:r>
              <a:rPr lang="en-US" sz="4700" dirty="0">
                <a:latin typeface="TT Norms Pro Medium" panose="020B0103030101020204" pitchFamily="34" charset="0"/>
              </a:rPr>
              <a:t> 9 </a:t>
            </a:r>
            <a:r>
              <a:rPr lang="en-US" sz="4700" dirty="0" err="1">
                <a:latin typeface="TT Norms Pro Medium" panose="020B0103030101020204" pitchFamily="34" charset="0"/>
              </a:rPr>
              <a:t>класса</a:t>
            </a:r>
            <a:endParaRPr lang="en-US" sz="4700" dirty="0">
              <a:latin typeface="TT Norms Pro Medium" panose="020B0103030101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21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6B9A1D-837A-FFCC-5947-C7F0A7E74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20040"/>
            <a:ext cx="6858000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" sz="2000" b="0" kern="1200">
                <a:latin typeface="+mj-lt"/>
                <a:ea typeface="+mj-ea"/>
                <a:cs typeface="+mj-cs"/>
              </a:rPr>
              <a:t>CSS (Cascading Style Sheets) —</a:t>
            </a:r>
            <a:br>
              <a:rPr lang="ru" sz="2000" b="0" kern="1200">
                <a:latin typeface="+mj-lt"/>
                <a:ea typeface="+mj-ea"/>
                <a:cs typeface="+mj-cs"/>
              </a:rPr>
            </a:br>
            <a:r>
              <a:rPr lang="ru" sz="2000" b="0" kern="1200">
                <a:latin typeface="+mj-lt"/>
                <a:ea typeface="+mj-ea"/>
                <a:cs typeface="+mj-cs"/>
              </a:rPr>
              <a:t>язык каскадных таблиц стилей.</a:t>
            </a:r>
            <a:br>
              <a:rPr lang="ru" sz="2000" b="0" kern="1200">
                <a:latin typeface="+mj-lt"/>
                <a:ea typeface="+mj-ea"/>
                <a:cs typeface="+mj-cs"/>
              </a:rPr>
            </a:br>
            <a:endParaRPr lang="ru" sz="2000" b="0" kern="1200">
              <a:latin typeface="+mj-lt"/>
              <a:ea typeface="+mj-ea"/>
              <a:cs typeface="+mj-cs"/>
            </a:endParaRP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1205390D-5623-15B0-8442-B5CF0F37022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46768" y="344424"/>
            <a:ext cx="3808553" cy="6172200"/>
          </a:xfrm>
        </p:spPr>
        <p:txBody>
          <a:bodyPr/>
          <a:lstStyle/>
          <a:p>
            <a:endParaRPr lang="ru-RU"/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24BE4B5C-1EE2-FBC8-D691-CFD777EC19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6732126"/>
              </p:ext>
            </p:extLst>
          </p:nvPr>
        </p:nvGraphicFramePr>
        <p:xfrm>
          <a:off x="429768" y="1380744"/>
          <a:ext cx="6858000" cy="4983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8050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4FCAC-4BBC-DC85-6EBC-C47A00916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076" y="320040"/>
            <a:ext cx="6766560" cy="932688"/>
          </a:xfrm>
        </p:spPr>
        <p:txBody>
          <a:bodyPr anchor="b">
            <a:normAutofit/>
          </a:bodyPr>
          <a:lstStyle/>
          <a:p>
            <a:r>
              <a:rPr lang="en-US" dirty="0" err="1"/>
              <a:t>Пример</a:t>
            </a:r>
            <a:r>
              <a:rPr lang="en-US" dirty="0"/>
              <a:t> CSS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FF833BA9-7ECE-A984-9580-AD69A882E5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9373" y="344424"/>
            <a:ext cx="3808553" cy="6172200"/>
          </a:xfrm>
        </p:spPr>
        <p:txBody>
          <a:bodyPr/>
          <a:lstStyle/>
          <a:p>
            <a:endParaRPr lang="ru-RU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D8A4D5D-37E8-48F7-96D9-8F4375963F7E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072192634"/>
              </p:ext>
            </p:extLst>
          </p:nvPr>
        </p:nvGraphicFramePr>
        <p:xfrm>
          <a:off x="4554747" y="1466491"/>
          <a:ext cx="7297880" cy="5248946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339060">
                  <a:extLst>
                    <a:ext uri="{9D8B030D-6E8A-4147-A177-3AD203B41FA5}">
                      <a16:colId xmlns:a16="http://schemas.microsoft.com/office/drawing/2014/main" val="2920598600"/>
                    </a:ext>
                  </a:extLst>
                </a:gridCol>
                <a:gridCol w="2308079">
                  <a:extLst>
                    <a:ext uri="{9D8B030D-6E8A-4147-A177-3AD203B41FA5}">
                      <a16:colId xmlns:a16="http://schemas.microsoft.com/office/drawing/2014/main" val="453271065"/>
                    </a:ext>
                  </a:extLst>
                </a:gridCol>
                <a:gridCol w="2650741">
                  <a:extLst>
                    <a:ext uri="{9D8B030D-6E8A-4147-A177-3AD203B41FA5}">
                      <a16:colId xmlns:a16="http://schemas.microsoft.com/office/drawing/2014/main" val="1466686259"/>
                    </a:ext>
                  </a:extLst>
                </a:gridCol>
              </a:tblGrid>
              <a:tr h="8059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z-Cyrl-AZ" sz="2000" b="1" cap="all" spc="150">
                          <a:solidFill>
                            <a:schemeClr val="tx1"/>
                          </a:solidFill>
                        </a:rPr>
                        <a:t>Свойство</a:t>
                      </a:r>
                    </a:p>
                  </a:txBody>
                  <a:tcPr marL="161853" marR="161853" marT="161853" marB="161853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z-Cyrl-AZ" sz="2000" b="1" cap="all" spc="150">
                          <a:solidFill>
                            <a:schemeClr val="tx1"/>
                          </a:solidFill>
                        </a:rPr>
                        <a:t>Пример</a:t>
                      </a:r>
                    </a:p>
                  </a:txBody>
                  <a:tcPr marL="161853" marR="161853" marT="161853" marB="161853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z-Cyrl-AZ" sz="2000" b="1" cap="all" spc="150">
                          <a:solidFill>
                            <a:schemeClr val="tx1"/>
                          </a:solidFill>
                        </a:rPr>
                        <a:t>Назначение</a:t>
                      </a:r>
                    </a:p>
                  </a:txBody>
                  <a:tcPr marL="161853" marR="161853" marT="161853" marB="161853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146135"/>
                  </a:ext>
                </a:extLst>
              </a:tr>
              <a:tr h="7344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cap="none" spc="0" dirty="0">
                          <a:solidFill>
                            <a:schemeClr val="tx1"/>
                          </a:solidFill>
                        </a:rPr>
                        <a:t>color</a:t>
                      </a:r>
                    </a:p>
                  </a:txBody>
                  <a:tcPr marL="161853" marR="161853" marT="161853" marB="1618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color: red;</a:t>
                      </a:r>
                    </a:p>
                  </a:txBody>
                  <a:tcPr marL="161853" marR="161853" marT="161853" marB="1618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z-Cyrl-AZ" sz="2000" cap="none" spc="0">
                          <a:solidFill>
                            <a:schemeClr val="tx1"/>
                          </a:solidFill>
                        </a:rPr>
                        <a:t>Цвет текста</a:t>
                      </a:r>
                    </a:p>
                  </a:txBody>
                  <a:tcPr marL="161853" marR="161853" marT="161853" marB="1618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5538107"/>
                  </a:ext>
                </a:extLst>
              </a:tr>
              <a:tr h="10203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cap="none" spc="0">
                          <a:solidFill>
                            <a:schemeClr val="tx1"/>
                          </a:solidFill>
                        </a:rPr>
                        <a:t>background-color</a:t>
                      </a:r>
                    </a:p>
                  </a:txBody>
                  <a:tcPr marL="161853" marR="161853" marT="161853" marB="1618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background-color: yellow;</a:t>
                      </a:r>
                    </a:p>
                  </a:txBody>
                  <a:tcPr marL="161853" marR="161853" marT="161853" marB="1618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z-Cyrl-AZ" sz="2000" cap="none" spc="0">
                          <a:solidFill>
                            <a:schemeClr val="tx1"/>
                          </a:solidFill>
                        </a:rPr>
                        <a:t>Цвет фона</a:t>
                      </a:r>
                    </a:p>
                  </a:txBody>
                  <a:tcPr marL="161853" marR="161853" marT="161853" marB="1618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96069"/>
                  </a:ext>
                </a:extLst>
              </a:tr>
              <a:tr h="7344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cap="none" spc="0">
                          <a:solidFill>
                            <a:schemeClr val="tx1"/>
                          </a:solidFill>
                        </a:rPr>
                        <a:t>font-size</a:t>
                      </a:r>
                    </a:p>
                  </a:txBody>
                  <a:tcPr marL="161853" marR="161853" marT="161853" marB="1618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20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61853" marR="161853" marT="161853" marB="1618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z-Cyrl-AZ" sz="2000" cap="none" spc="0">
                          <a:solidFill>
                            <a:schemeClr val="tx1"/>
                          </a:solidFill>
                        </a:rPr>
                        <a:t>Размер шрифта</a:t>
                      </a:r>
                    </a:p>
                  </a:txBody>
                  <a:tcPr marL="161853" marR="161853" marT="161853" marB="1618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81136"/>
                  </a:ext>
                </a:extLst>
              </a:tr>
              <a:tr h="7344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cap="none" spc="0">
                          <a:solidFill>
                            <a:schemeClr val="tx1"/>
                          </a:solidFill>
                        </a:rPr>
                        <a:t>text-align</a:t>
                      </a:r>
                    </a:p>
                  </a:txBody>
                  <a:tcPr marL="161853" marR="161853" marT="161853" marB="1618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20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61853" marR="161853" marT="161853" marB="1618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z-Cyrl-AZ" sz="2000" cap="none" spc="0">
                          <a:solidFill>
                            <a:schemeClr val="tx1"/>
                          </a:solidFill>
                        </a:rPr>
                        <a:t>Выравнивание текста</a:t>
                      </a:r>
                    </a:p>
                  </a:txBody>
                  <a:tcPr marL="161853" marR="161853" marT="161853" marB="1618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6397000"/>
                  </a:ext>
                </a:extLst>
              </a:tr>
              <a:tr h="10203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cap="none" spc="0">
                          <a:solidFill>
                            <a:schemeClr val="tx1"/>
                          </a:solidFill>
                        </a:rPr>
                        <a:t>border</a:t>
                      </a:r>
                    </a:p>
                  </a:txBody>
                  <a:tcPr marL="161853" marR="161853" marT="161853" marB="1618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0" cap="none" spc="0">
                          <a:solidFill>
                            <a:schemeClr val="tx1"/>
                          </a:solidFill>
                        </a:rPr>
                        <a:t>border: 1px solid black;</a:t>
                      </a:r>
                    </a:p>
                  </a:txBody>
                  <a:tcPr marL="161853" marR="161853" marT="161853" marB="1618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z-Cyrl-AZ" sz="2000" b="0" cap="none" spc="0" dirty="0">
                          <a:solidFill>
                            <a:schemeClr val="tx1"/>
                          </a:solidFill>
                        </a:rPr>
                        <a:t>Рамка вокруг элемента</a:t>
                      </a:r>
                    </a:p>
                  </a:txBody>
                  <a:tcPr marL="161853" marR="161853" marT="161853" marB="1618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25325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168611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79CFC-6357-57FE-D3BF-B28057861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27318"/>
            <a:ext cx="7370064" cy="1842020"/>
          </a:xfrm>
        </p:spPr>
        <p:txBody>
          <a:bodyPr anchor="b">
            <a:normAutofit/>
          </a:bodyPr>
          <a:lstStyle/>
          <a:p>
            <a:r>
              <a:rPr lang="en-US"/>
              <a:t>HTML + CSS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25048D6-86DC-A156-ECBB-A8BD8BB152CF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GraphicFramePr>
        <p:xfrm>
          <a:off x="429768" y="3622673"/>
          <a:ext cx="7370064" cy="2231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453798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862B3A-ED48-AFF9-F46A-00A298AD9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3493008" cy="3621024"/>
          </a:xfrm>
        </p:spPr>
        <p:txBody>
          <a:bodyPr anchor="t">
            <a:normAutofit/>
          </a:bodyPr>
          <a:lstStyle/>
          <a:p>
            <a:r>
              <a:rPr lang="ru-RU" b="1" dirty="0"/>
              <a:t>Три способа подключения CSS</a:t>
            </a:r>
            <a:endParaRPr lang="ru-RU" dirty="0"/>
          </a:p>
        </p:txBody>
      </p: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533FDF9A-30AF-C4FA-D4CA-13EBEA9D901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550977264"/>
              </p:ext>
            </p:extLst>
          </p:nvPr>
        </p:nvGraphicFramePr>
        <p:xfrm>
          <a:off x="4425696" y="640080"/>
          <a:ext cx="7159752" cy="5719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6141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CD5ACE-C3A2-7B7C-9D15-1F9587759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3493008" cy="3621024"/>
          </a:xfrm>
        </p:spPr>
        <p:txBody>
          <a:bodyPr anchor="t">
            <a:normAutofit/>
          </a:bodyPr>
          <a:lstStyle/>
          <a:p>
            <a:r>
              <a:rPr lang="ru-RU" b="1" dirty="0"/>
              <a:t>Внешний CSS</a:t>
            </a:r>
            <a:br>
              <a:rPr lang="ru-RU" dirty="0"/>
            </a:br>
            <a:endParaRPr lang="ru-RU" dirty="0"/>
          </a:p>
        </p:txBody>
      </p: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10437692-E18A-ACDD-D08C-105F821F1EF7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703582581"/>
              </p:ext>
            </p:extLst>
          </p:nvPr>
        </p:nvGraphicFramePr>
        <p:xfrm>
          <a:off x="4425696" y="640080"/>
          <a:ext cx="7159752" cy="5719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5649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3489CA-B01F-EC89-EA88-907105F9A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anchor="t">
            <a:normAutofit/>
          </a:bodyPr>
          <a:lstStyle/>
          <a:p>
            <a:r>
              <a:rPr lang="ru-RU" b="1" dirty="0"/>
              <a:t>Пример внешнего CSS</a:t>
            </a:r>
            <a:endParaRPr lang="ru-RU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73B5019D-60E6-247C-560C-C4EC2C10D3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0075" y="2293496"/>
            <a:ext cx="4775158" cy="4039043"/>
          </a:xfrm>
        </p:spPr>
        <p:txBody>
          <a:bodyPr/>
          <a:lstStyle/>
          <a:p>
            <a:endParaRPr lang="ru-RU"/>
          </a:p>
        </p:txBody>
      </p: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FAB4DB6B-6A75-BE9D-AE24-7F43B7006E52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477079500"/>
              </p:ext>
            </p:extLst>
          </p:nvPr>
        </p:nvGraphicFramePr>
        <p:xfrm>
          <a:off x="6096000" y="549275"/>
          <a:ext cx="5585925" cy="5783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4802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CD5C92-89D7-D9C7-9706-1E6D97BB1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83464"/>
            <a:ext cx="10652760" cy="969264"/>
          </a:xfrm>
        </p:spPr>
        <p:txBody>
          <a:bodyPr anchor="b">
            <a:normAutofit/>
          </a:bodyPr>
          <a:lstStyle/>
          <a:p>
            <a:r>
              <a:rPr lang="ru-RU" b="1" dirty="0"/>
              <a:t>Встроенный CSS (</a:t>
            </a:r>
            <a:r>
              <a:rPr lang="ru-RU" b="1" dirty="0" err="1"/>
              <a:t>inline</a:t>
            </a:r>
            <a:r>
              <a:rPr lang="ru-RU" b="1" dirty="0"/>
              <a:t>)</a:t>
            </a:r>
            <a:br>
              <a:rPr lang="ru-RU" dirty="0"/>
            </a:br>
            <a:endParaRPr lang="ru-RU" dirty="0"/>
          </a:p>
        </p:txBody>
      </p:sp>
      <p:graphicFrame>
        <p:nvGraphicFramePr>
          <p:cNvPr id="6" name="Объект 3">
            <a:extLst>
              <a:ext uri="{FF2B5EF4-FFF2-40B4-BE49-F238E27FC236}">
                <a16:creationId xmlns:a16="http://schemas.microsoft.com/office/drawing/2014/main" id="{918C8AA0-F071-FE54-FD6E-1139CB5653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8027794"/>
              </p:ext>
            </p:extLst>
          </p:nvPr>
        </p:nvGraphicFramePr>
        <p:xfrm>
          <a:off x="429768" y="1380744"/>
          <a:ext cx="10652760" cy="49011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08287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7F33C1-FAD2-DAD9-F5BF-80EFAF6E0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3493008" cy="3621024"/>
          </a:xfrm>
        </p:spPr>
        <p:txBody>
          <a:bodyPr anchor="t">
            <a:normAutofit/>
          </a:bodyPr>
          <a:lstStyle/>
          <a:p>
            <a:r>
              <a:rPr lang="ru-RU" b="1" dirty="0"/>
              <a:t>Внутренний CSS</a:t>
            </a:r>
            <a:endParaRPr lang="ru-RU" dirty="0"/>
          </a:p>
        </p:txBody>
      </p: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C87AA8A8-F2D0-3395-2B68-EDCEE6A9BEE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661251727"/>
              </p:ext>
            </p:extLst>
          </p:nvPr>
        </p:nvGraphicFramePr>
        <p:xfrm>
          <a:off x="4425696" y="640080"/>
          <a:ext cx="7159752" cy="5719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7895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8EA2F-0E6E-7404-73D6-2D3481FA3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27318"/>
            <a:ext cx="7370064" cy="1842020"/>
          </a:xfrm>
        </p:spPr>
        <p:txBody>
          <a:bodyPr anchor="b">
            <a:normAutofit/>
          </a:bodyPr>
          <a:lstStyle/>
          <a:p>
            <a:r>
              <a:rPr lang="en-US"/>
              <a:t>Итог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EF94D42-AD1D-DCFE-9628-630E532DC73F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GraphicFramePr>
        <p:xfrm>
          <a:off x="429768" y="3622673"/>
          <a:ext cx="7370064" cy="2231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4474333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BDF8D-690C-E3B5-2214-63EB223B9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28" y="309516"/>
            <a:ext cx="7772400" cy="4562856"/>
          </a:xfrm>
        </p:spPr>
        <p:txBody>
          <a:bodyPr anchor="b">
            <a:normAutofit/>
          </a:bodyPr>
          <a:lstStyle/>
          <a:p>
            <a:r>
              <a:rPr lang="en-US" dirty="0" err="1"/>
              <a:t>Основы</a:t>
            </a:r>
            <a:r>
              <a:rPr lang="en-US" dirty="0"/>
              <a:t> HTML и CSS</a:t>
            </a:r>
          </a:p>
        </p:txBody>
      </p:sp>
    </p:spTree>
    <p:extLst>
      <p:ext uri="{BB962C8B-B14F-4D97-AF65-F5344CB8AC3E}">
        <p14:creationId xmlns:p14="http://schemas.microsoft.com/office/powerpoint/2010/main" val="1169381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9F4DB-98B2-A52C-EBFB-95A4A227A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7643"/>
            <a:ext cx="10077206" cy="1842020"/>
          </a:xfrm>
        </p:spPr>
        <p:txBody>
          <a:bodyPr anchor="b">
            <a:normAutofit/>
          </a:bodyPr>
          <a:lstStyle/>
          <a:p>
            <a:r>
              <a:rPr lang="en-US" dirty="0" err="1">
                <a:latin typeface="TT Norms Pro Medium" panose="020B0103030101020204" pitchFamily="34" charset="0"/>
              </a:rPr>
              <a:t>Структура</a:t>
            </a:r>
            <a:r>
              <a:rPr lang="en-US" dirty="0">
                <a:latin typeface="TT Norms Pro Medium" panose="020B0103030101020204" pitchFamily="34" charset="0"/>
              </a:rPr>
              <a:t> HTML и </a:t>
            </a:r>
            <a:r>
              <a:rPr lang="en-US" dirty="0" err="1">
                <a:latin typeface="TT Norms Pro Medium" panose="020B0103030101020204" pitchFamily="34" charset="0"/>
              </a:rPr>
              <a:t>оформление</a:t>
            </a:r>
            <a:endParaRPr lang="en-US" dirty="0">
              <a:latin typeface="TT Norms Pro Medium" panose="020B0103030101020204" pitchFamily="34" charset="0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0997BE6-9265-924F-D66D-B6A76D74F0E2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640812165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GraphicFramePr>
        <p:xfrm>
          <a:off x="429768" y="2829464"/>
          <a:ext cx="10836330" cy="34708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0695546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78968-87BE-2429-F8EB-DA855C493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478024"/>
            <a:ext cx="4325112" cy="2454796"/>
          </a:xfrm>
        </p:spPr>
        <p:txBody>
          <a:bodyPr anchor="t">
            <a:normAutofit/>
          </a:bodyPr>
          <a:lstStyle/>
          <a:p>
            <a:r>
              <a:rPr lang="en-US"/>
              <a:t>Структура HTML-документа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81EBB6A-086A-4303-8460-4A02577D006E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183614229"/>
              </p:ext>
            </p:extLst>
          </p:nvPr>
        </p:nvGraphicFramePr>
        <p:xfrm>
          <a:off x="3916391" y="448574"/>
          <a:ext cx="7988062" cy="6176514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994031">
                  <a:extLst>
                    <a:ext uri="{9D8B030D-6E8A-4147-A177-3AD203B41FA5}">
                      <a16:colId xmlns:a16="http://schemas.microsoft.com/office/drawing/2014/main" val="2731854661"/>
                    </a:ext>
                  </a:extLst>
                </a:gridCol>
                <a:gridCol w="3994031">
                  <a:extLst>
                    <a:ext uri="{9D8B030D-6E8A-4147-A177-3AD203B41FA5}">
                      <a16:colId xmlns:a16="http://schemas.microsoft.com/office/drawing/2014/main" val="2818044099"/>
                    </a:ext>
                  </a:extLst>
                </a:gridCol>
              </a:tblGrid>
              <a:tr h="10993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z-Cyrl-AZ" sz="2400" b="1" cap="all" spc="150">
                          <a:solidFill>
                            <a:schemeClr val="tx1"/>
                          </a:solidFill>
                        </a:rPr>
                        <a:t>Тег</a:t>
                      </a:r>
                    </a:p>
                  </a:txBody>
                  <a:tcPr marL="93888" marR="93888" marT="93888" marB="93888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z-Cyrl-AZ" sz="2400" b="1" cap="all" spc="150">
                          <a:solidFill>
                            <a:schemeClr val="tx1"/>
                          </a:solidFill>
                        </a:rPr>
                        <a:t>Назначение</a:t>
                      </a:r>
                    </a:p>
                  </a:txBody>
                  <a:tcPr marL="93888" marR="93888" marT="93888" marB="93888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9504618"/>
                  </a:ext>
                </a:extLst>
              </a:tr>
              <a:tr h="10087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 cap="none" spc="0">
                          <a:solidFill>
                            <a:schemeClr val="tx1"/>
                          </a:solidFill>
                        </a:rPr>
                        <a:t>&lt;!DOCTYPE html&gt;</a:t>
                      </a:r>
                    </a:p>
                  </a:txBody>
                  <a:tcPr marL="93888" marR="93888" marT="93888" marB="9388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z-Cyrl-AZ" sz="2400" cap="none" spc="0">
                          <a:solidFill>
                            <a:schemeClr val="tx1"/>
                          </a:solidFill>
                        </a:rPr>
                        <a:t>Объявляет </a:t>
                      </a:r>
                      <a:r>
                        <a:rPr lang="en-US" sz="2400" cap="none" spc="0">
                          <a:solidFill>
                            <a:schemeClr val="tx1"/>
                          </a:solidFill>
                        </a:rPr>
                        <a:t>HTML5</a:t>
                      </a:r>
                    </a:p>
                  </a:txBody>
                  <a:tcPr marL="93888" marR="93888" marT="93888" marB="9388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138764"/>
                  </a:ext>
                </a:extLst>
              </a:tr>
              <a:tr h="10087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 cap="none" spc="0" dirty="0">
                          <a:solidFill>
                            <a:schemeClr val="tx1"/>
                          </a:solidFill>
                        </a:rPr>
                        <a:t>&lt;html&gt;</a:t>
                      </a:r>
                    </a:p>
                  </a:txBody>
                  <a:tcPr marL="93888" marR="93888" marT="93888" marB="9388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z-Cyrl-AZ" sz="2400" cap="none" spc="0">
                          <a:solidFill>
                            <a:schemeClr val="tx1"/>
                          </a:solidFill>
                        </a:rPr>
                        <a:t>Вся страница</a:t>
                      </a:r>
                    </a:p>
                  </a:txBody>
                  <a:tcPr marL="93888" marR="93888" marT="93888" marB="9388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7596433"/>
                  </a:ext>
                </a:extLst>
              </a:tr>
              <a:tr h="10087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 cap="none" spc="0">
                          <a:solidFill>
                            <a:schemeClr val="tx1"/>
                          </a:solidFill>
                        </a:rPr>
                        <a:t>&lt;head&gt;</a:t>
                      </a:r>
                    </a:p>
                  </a:txBody>
                  <a:tcPr marL="93888" marR="93888" marT="93888" marB="9388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z-Cyrl-AZ" sz="2400" cap="none" spc="0">
                          <a:solidFill>
                            <a:schemeClr val="tx1"/>
                          </a:solidFill>
                        </a:rPr>
                        <a:t>Служебная информация</a:t>
                      </a:r>
                    </a:p>
                  </a:txBody>
                  <a:tcPr marL="93888" marR="93888" marT="93888" marB="9388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0919252"/>
                  </a:ext>
                </a:extLst>
              </a:tr>
              <a:tr h="10423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 cap="none" spc="0">
                          <a:solidFill>
                            <a:schemeClr val="tx1"/>
                          </a:solidFill>
                        </a:rPr>
                        <a:t>&lt;title&gt;</a:t>
                      </a:r>
                    </a:p>
                  </a:txBody>
                  <a:tcPr marL="93888" marR="93888" marT="93888" marB="9388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z-Cyrl-AZ" sz="2400" cap="none" spc="0">
                          <a:solidFill>
                            <a:schemeClr val="tx1"/>
                          </a:solidFill>
                        </a:rPr>
                        <a:t>Название вкладки браузера</a:t>
                      </a:r>
                    </a:p>
                  </a:txBody>
                  <a:tcPr marL="93888" marR="93888" marT="93888" marB="9388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998753"/>
                  </a:ext>
                </a:extLst>
              </a:tr>
              <a:tr h="10087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 cap="none" spc="0">
                          <a:solidFill>
                            <a:schemeClr val="tx1"/>
                          </a:solidFill>
                        </a:rPr>
                        <a:t>&lt;body&gt;</a:t>
                      </a:r>
                    </a:p>
                  </a:txBody>
                  <a:tcPr marL="93888" marR="93888" marT="93888" marB="9388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z-Cyrl-AZ" sz="2400" cap="none" spc="0" dirty="0">
                          <a:solidFill>
                            <a:schemeClr val="tx1"/>
                          </a:solidFill>
                        </a:rPr>
                        <a:t>Видимая часть страницы</a:t>
                      </a:r>
                    </a:p>
                  </a:txBody>
                  <a:tcPr marL="93888" marR="93888" marT="93888" marB="9388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30607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797237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9323A-06C8-92F6-0A7D-98B079654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/>
          <a:p>
            <a:r>
              <a:rPr lang="en-US"/>
              <a:t>Теги HTML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0BBB0BF-F066-4DB3-AFCF-BCACCEAF593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05927" y="776036"/>
          <a:ext cx="9986673" cy="5676967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029315">
                  <a:extLst>
                    <a:ext uri="{9D8B030D-6E8A-4147-A177-3AD203B41FA5}">
                      <a16:colId xmlns:a16="http://schemas.microsoft.com/office/drawing/2014/main" val="3319006270"/>
                    </a:ext>
                  </a:extLst>
                </a:gridCol>
                <a:gridCol w="4247607">
                  <a:extLst>
                    <a:ext uri="{9D8B030D-6E8A-4147-A177-3AD203B41FA5}">
                      <a16:colId xmlns:a16="http://schemas.microsoft.com/office/drawing/2014/main" val="1845599882"/>
                    </a:ext>
                  </a:extLst>
                </a:gridCol>
                <a:gridCol w="3709751">
                  <a:extLst>
                    <a:ext uri="{9D8B030D-6E8A-4147-A177-3AD203B41FA5}">
                      <a16:colId xmlns:a16="http://schemas.microsoft.com/office/drawing/2014/main" val="3419013248"/>
                    </a:ext>
                  </a:extLst>
                </a:gridCol>
              </a:tblGrid>
              <a:tr h="10159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z-Cyrl-AZ" sz="2900" b="1" cap="all" spc="150">
                          <a:solidFill>
                            <a:schemeClr val="tx1"/>
                          </a:solidFill>
                        </a:rPr>
                        <a:t>Тег</a:t>
                      </a:r>
                    </a:p>
                  </a:txBody>
                  <a:tcPr marL="251193" marR="251193" marT="251193" marB="251193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z-Cyrl-AZ" sz="2900" b="1" cap="all" spc="150">
                          <a:solidFill>
                            <a:schemeClr val="tx1"/>
                          </a:solidFill>
                        </a:rPr>
                        <a:t>Пример</a:t>
                      </a:r>
                    </a:p>
                  </a:txBody>
                  <a:tcPr marL="251193" marR="251193" marT="251193" marB="251193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z-Cyrl-AZ" sz="2900" b="1" cap="all" spc="150">
                          <a:solidFill>
                            <a:schemeClr val="tx1"/>
                          </a:solidFill>
                        </a:rPr>
                        <a:t>Назначение</a:t>
                      </a:r>
                    </a:p>
                  </a:txBody>
                  <a:tcPr marL="251193" marR="251193" marT="251193" marB="251193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240523"/>
                  </a:ext>
                </a:extLst>
              </a:tr>
              <a:tr h="9322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 cap="none" spc="0">
                          <a:solidFill>
                            <a:schemeClr val="tx1"/>
                          </a:solidFill>
                        </a:rPr>
                        <a:t>&lt;h1&gt;</a:t>
                      </a:r>
                    </a:p>
                  </a:txBody>
                  <a:tcPr marL="251193" marR="251193" marT="251193" marB="2511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cap="none" spc="0">
                          <a:solidFill>
                            <a:schemeClr val="tx1"/>
                          </a:solidFill>
                        </a:rPr>
                        <a:t>&lt;h1&gt;</a:t>
                      </a:r>
                      <a:r>
                        <a:rPr lang="az-Cyrl-AZ" sz="2400" cap="none" spc="0">
                          <a:solidFill>
                            <a:schemeClr val="tx1"/>
                          </a:solidFill>
                        </a:rPr>
                        <a:t>Заголовок 1&lt;/</a:t>
                      </a:r>
                      <a:r>
                        <a:rPr lang="en-US" sz="2400" cap="none" spc="0">
                          <a:solidFill>
                            <a:schemeClr val="tx1"/>
                          </a:solidFill>
                        </a:rPr>
                        <a:t>h1&gt;</a:t>
                      </a:r>
                    </a:p>
                  </a:txBody>
                  <a:tcPr marL="251193" marR="251193" marT="251193" marB="2511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z-Cyrl-AZ" sz="2400" cap="none" spc="0">
                          <a:solidFill>
                            <a:schemeClr val="tx1"/>
                          </a:solidFill>
                        </a:rPr>
                        <a:t>Главный заголовок</a:t>
                      </a:r>
                    </a:p>
                  </a:txBody>
                  <a:tcPr marL="251193" marR="251193" marT="251193" marB="2511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409341"/>
                  </a:ext>
                </a:extLst>
              </a:tr>
              <a:tr h="9322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 cap="none" spc="0">
                          <a:solidFill>
                            <a:schemeClr val="tx1"/>
                          </a:solidFill>
                        </a:rPr>
                        <a:t>&lt;p&gt;</a:t>
                      </a:r>
                    </a:p>
                  </a:txBody>
                  <a:tcPr marL="251193" marR="251193" marT="251193" marB="2511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cap="none" spc="0">
                          <a:solidFill>
                            <a:schemeClr val="tx1"/>
                          </a:solidFill>
                        </a:rPr>
                        <a:t>&lt;p&gt;</a:t>
                      </a:r>
                      <a:r>
                        <a:rPr lang="az-Cyrl-AZ" sz="2400" cap="none" spc="0">
                          <a:solidFill>
                            <a:schemeClr val="tx1"/>
                          </a:solidFill>
                        </a:rPr>
                        <a:t>Текст&lt;/</a:t>
                      </a:r>
                      <a:r>
                        <a:rPr lang="en-US" sz="2400" cap="none" spc="0">
                          <a:solidFill>
                            <a:schemeClr val="tx1"/>
                          </a:solidFill>
                        </a:rPr>
                        <a:t>p&gt;</a:t>
                      </a:r>
                    </a:p>
                  </a:txBody>
                  <a:tcPr marL="251193" marR="251193" marT="251193" marB="2511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z-Cyrl-AZ" sz="2400" cap="none" spc="0">
                          <a:solidFill>
                            <a:schemeClr val="tx1"/>
                          </a:solidFill>
                        </a:rPr>
                        <a:t>Абзац</a:t>
                      </a:r>
                    </a:p>
                  </a:txBody>
                  <a:tcPr marL="251193" marR="251193" marT="251193" marB="2511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642862"/>
                  </a:ext>
                </a:extLst>
              </a:tr>
              <a:tr h="9322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 cap="none" spc="0">
                          <a:solidFill>
                            <a:schemeClr val="tx1"/>
                          </a:solidFill>
                        </a:rPr>
                        <a:t>&lt;a&gt;</a:t>
                      </a:r>
                    </a:p>
                  </a:txBody>
                  <a:tcPr marL="251193" marR="251193" marT="251193" marB="2511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cap="none" spc="0">
                          <a:solidFill>
                            <a:schemeClr val="tx1"/>
                          </a:solidFill>
                        </a:rPr>
                        <a:t>&lt;a href="url"&gt;</a:t>
                      </a:r>
                      <a:r>
                        <a:rPr lang="az-Cyrl-AZ" sz="2400" cap="none" spc="0">
                          <a:solidFill>
                            <a:schemeClr val="tx1"/>
                          </a:solidFill>
                        </a:rPr>
                        <a:t>Ссылка&lt;/</a:t>
                      </a:r>
                      <a:r>
                        <a:rPr lang="en-US" sz="2400" cap="none" spc="0">
                          <a:solidFill>
                            <a:schemeClr val="tx1"/>
                          </a:solidFill>
                        </a:rPr>
                        <a:t>a&gt;</a:t>
                      </a:r>
                    </a:p>
                  </a:txBody>
                  <a:tcPr marL="251193" marR="251193" marT="251193" marB="2511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z-Cyrl-AZ" sz="2400" cap="none" spc="0">
                          <a:solidFill>
                            <a:schemeClr val="tx1"/>
                          </a:solidFill>
                        </a:rPr>
                        <a:t>Гиперссылка</a:t>
                      </a:r>
                    </a:p>
                  </a:txBody>
                  <a:tcPr marL="251193" marR="251193" marT="251193" marB="2511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333552"/>
                  </a:ext>
                </a:extLst>
              </a:tr>
              <a:tr h="9322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 cap="none" spc="0">
                          <a:solidFill>
                            <a:schemeClr val="tx1"/>
                          </a:solidFill>
                        </a:rPr>
                        <a:t>&lt;img&gt;</a:t>
                      </a:r>
                    </a:p>
                  </a:txBody>
                  <a:tcPr marL="251193" marR="251193" marT="251193" marB="2511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cap="none" spc="0">
                          <a:solidFill>
                            <a:schemeClr val="tx1"/>
                          </a:solidFill>
                        </a:rPr>
                        <a:t>&lt;img src="cat.jpg"&gt;</a:t>
                      </a:r>
                    </a:p>
                  </a:txBody>
                  <a:tcPr marL="251193" marR="251193" marT="251193" marB="2511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z-Cyrl-AZ" sz="2400" cap="none" spc="0">
                          <a:solidFill>
                            <a:schemeClr val="tx1"/>
                          </a:solidFill>
                        </a:rPr>
                        <a:t>Изображение</a:t>
                      </a:r>
                    </a:p>
                  </a:txBody>
                  <a:tcPr marL="251193" marR="251193" marT="251193" marB="2511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05646"/>
                  </a:ext>
                </a:extLst>
              </a:tr>
              <a:tr h="9322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 cap="none" spc="0">
                          <a:solidFill>
                            <a:schemeClr val="tx1"/>
                          </a:solidFill>
                        </a:rPr>
                        <a:t>&lt;ul&gt;, &lt;li&gt;</a:t>
                      </a:r>
                    </a:p>
                  </a:txBody>
                  <a:tcPr marL="251193" marR="251193" marT="251193" marB="2511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cap="none" spc="0">
                          <a:solidFill>
                            <a:schemeClr val="tx1"/>
                          </a:solidFill>
                        </a:rPr>
                        <a:t>&lt;ul&gt;&lt;li&gt;HTML&lt;/li&gt;&lt;/ul&gt;</a:t>
                      </a:r>
                    </a:p>
                  </a:txBody>
                  <a:tcPr marL="251193" marR="251193" marT="251193" marB="2511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z-Cyrl-AZ" sz="2400" cap="none" spc="0">
                          <a:solidFill>
                            <a:schemeClr val="tx1"/>
                          </a:solidFill>
                        </a:rPr>
                        <a:t>Список</a:t>
                      </a:r>
                    </a:p>
                  </a:txBody>
                  <a:tcPr marL="251193" marR="251193" marT="251193" marB="25119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38495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489295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E10371-6E71-45CB-7537-867D1AF2D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anchor="t">
            <a:normAutofit/>
          </a:bodyPr>
          <a:lstStyle/>
          <a:p>
            <a:r>
              <a:rPr lang="ru-RU"/>
              <a:t>Раздел &lt;head&gt; в HTML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3D17D2A-9DEF-40E6-29E7-5D7ADF178F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0075" y="2293496"/>
            <a:ext cx="4775158" cy="4039043"/>
          </a:xfrm>
        </p:spPr>
        <p:txBody>
          <a:bodyPr/>
          <a:lstStyle/>
          <a:p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C27BC-448D-49B5-AB93-95E518AC2424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1062486" y="1894636"/>
            <a:ext cx="10515600" cy="4351338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marL="0" indent="0" algn="ctr">
              <a:spcBef>
                <a:spcPts val="2500"/>
              </a:spcBef>
              <a:buNone/>
            </a:pPr>
            <a:endParaRPr lang="ru-RU" sz="1400" b="1"/>
          </a:p>
        </p:txBody>
      </p:sp>
      <p:graphicFrame>
        <p:nvGraphicFramePr>
          <p:cNvPr id="8" name="Объект 5">
            <a:extLst>
              <a:ext uri="{FF2B5EF4-FFF2-40B4-BE49-F238E27FC236}">
                <a16:creationId xmlns:a16="http://schemas.microsoft.com/office/drawing/2014/main" id="{CA3CB338-50C3-DE5C-6AAF-84BFA87AE877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783954272"/>
              </p:ext>
            </p:extLst>
          </p:nvPr>
        </p:nvGraphicFramePr>
        <p:xfrm>
          <a:off x="6096000" y="549275"/>
          <a:ext cx="5585925" cy="5783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4464870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DB2DCC-8522-72D0-31F6-EBC5FDD48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83464"/>
            <a:ext cx="10652760" cy="969264"/>
          </a:xfrm>
        </p:spPr>
        <p:txBody>
          <a:bodyPr anchor="b">
            <a:normAutofit/>
          </a:bodyPr>
          <a:lstStyle/>
          <a:p>
            <a:r>
              <a:rPr lang="ru-RU" b="1" dirty="0"/>
              <a:t>Раздел &lt;</a:t>
            </a:r>
            <a:r>
              <a:rPr lang="ru-RU" b="1" dirty="0" err="1"/>
              <a:t>body</a:t>
            </a:r>
            <a:r>
              <a:rPr lang="ru-RU" b="1" dirty="0"/>
              <a:t>&gt;</a:t>
            </a:r>
            <a:endParaRPr lang="ru-RU" dirty="0"/>
          </a:p>
        </p:txBody>
      </p:sp>
      <p:graphicFrame>
        <p:nvGraphicFramePr>
          <p:cNvPr id="11" name="Объект 2">
            <a:extLst>
              <a:ext uri="{FF2B5EF4-FFF2-40B4-BE49-F238E27FC236}">
                <a16:creationId xmlns:a16="http://schemas.microsoft.com/office/drawing/2014/main" id="{3FB88319-4E81-2252-E993-50FDE02806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7937982"/>
              </p:ext>
            </p:extLst>
          </p:nvPr>
        </p:nvGraphicFramePr>
        <p:xfrm>
          <a:off x="429768" y="1380744"/>
          <a:ext cx="10652760" cy="49011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69342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8AE42D-5EFD-A089-0DB4-C878F8ADD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00200"/>
            <a:ext cx="4142232" cy="4636008"/>
          </a:xfrm>
        </p:spPr>
        <p:txBody>
          <a:bodyPr anchor="t">
            <a:normAutofit/>
          </a:bodyPr>
          <a:lstStyle/>
          <a:p>
            <a:r>
              <a:rPr lang="ru-RU" b="1" dirty="0"/>
              <a:t>Что такое оформление страницы</a:t>
            </a:r>
            <a:endParaRPr lang="ru-RU" dirty="0"/>
          </a:p>
        </p:txBody>
      </p:sp>
      <p:graphicFrame>
        <p:nvGraphicFramePr>
          <p:cNvPr id="6" name="Объект 3">
            <a:extLst>
              <a:ext uri="{FF2B5EF4-FFF2-40B4-BE49-F238E27FC236}">
                <a16:creationId xmlns:a16="http://schemas.microsoft.com/office/drawing/2014/main" id="{33E8CEBB-9081-F851-5040-3F3E1EC6B12E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877573089"/>
              </p:ext>
            </p:extLst>
          </p:nvPr>
        </p:nvGraphicFramePr>
        <p:xfrm>
          <a:off x="5422392" y="1600200"/>
          <a:ext cx="5788152" cy="4636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5957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84891-D4C7-CDD7-107E-DB715CCB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96" y="706331"/>
            <a:ext cx="7772400" cy="4562856"/>
          </a:xfrm>
        </p:spPr>
        <p:txBody>
          <a:bodyPr anchor="b">
            <a:normAutofit/>
          </a:bodyPr>
          <a:lstStyle/>
          <a:p>
            <a:r>
              <a:rPr lang="en-US" dirty="0" err="1"/>
              <a:t>Что</a:t>
            </a:r>
            <a:r>
              <a:rPr lang="en-US" dirty="0"/>
              <a:t> </a:t>
            </a:r>
            <a:r>
              <a:rPr lang="en-US" dirty="0" err="1"/>
              <a:t>такое</a:t>
            </a:r>
            <a:r>
              <a:rPr lang="en-US" dirty="0"/>
              <a:t> CSS?</a:t>
            </a:r>
          </a:p>
        </p:txBody>
      </p:sp>
    </p:spTree>
    <p:extLst>
      <p:ext uri="{BB962C8B-B14F-4D97-AF65-F5344CB8AC3E}">
        <p14:creationId xmlns:p14="http://schemas.microsoft.com/office/powerpoint/2010/main" val="29054616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Дюна">
  <a:themeElements>
    <a:clrScheme name="Dune">
      <a:dk1>
        <a:srgbClr val="131313"/>
      </a:dk1>
      <a:lt1>
        <a:sysClr val="window" lastClr="FFFFFF"/>
      </a:lt1>
      <a:dk2>
        <a:srgbClr val="203430"/>
      </a:dk2>
      <a:lt2>
        <a:srgbClr val="F0EDE6"/>
      </a:lt2>
      <a:accent1>
        <a:srgbClr val="A57361"/>
      </a:accent1>
      <a:accent2>
        <a:srgbClr val="CD9979"/>
      </a:accent2>
      <a:accent3>
        <a:srgbClr val="4E6C67"/>
      </a:accent3>
      <a:accent4>
        <a:srgbClr val="BA958C"/>
      </a:accent4>
      <a:accent5>
        <a:srgbClr val="A08C60"/>
      </a:accent5>
      <a:accent6>
        <a:srgbClr val="956969"/>
      </a:accent6>
      <a:hlink>
        <a:srgbClr val="B0685E"/>
      </a:hlink>
      <a:folHlink>
        <a:srgbClr val="5E827E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une" id="{826328CA-5F67-4711-B85D-145ABD90F0C2}" vid="{19057A55-7D5A-4630-9E53-CA5ED644777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1747</Words>
  <Application>Microsoft Office PowerPoint</Application>
  <PresentationFormat>Широкоэкранный</PresentationFormat>
  <Paragraphs>161</Paragraphs>
  <Slides>18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Neue Haas Grotesk Text Pro</vt:lpstr>
      <vt:lpstr>TT Norms Pro Medium</vt:lpstr>
      <vt:lpstr>Дюна</vt:lpstr>
      <vt:lpstr>Структура HTML и оформление для 9 класса</vt:lpstr>
      <vt:lpstr>Основы HTML и CSS</vt:lpstr>
      <vt:lpstr>Структура HTML и оформление</vt:lpstr>
      <vt:lpstr>Структура HTML-документа</vt:lpstr>
      <vt:lpstr>Теги HTML</vt:lpstr>
      <vt:lpstr>Раздел &lt;head&gt; в HTML</vt:lpstr>
      <vt:lpstr>Раздел &lt;body&gt;</vt:lpstr>
      <vt:lpstr>Что такое оформление страницы</vt:lpstr>
      <vt:lpstr>Что такое CSS?</vt:lpstr>
      <vt:lpstr>CSS (Cascading Style Sheets) — язык каскадных таблиц стилей. </vt:lpstr>
      <vt:lpstr>Пример CSS</vt:lpstr>
      <vt:lpstr>HTML + CSS</vt:lpstr>
      <vt:lpstr>Три способа подключения CSS</vt:lpstr>
      <vt:lpstr>Внешний CSS </vt:lpstr>
      <vt:lpstr>Пример внешнего CSS</vt:lpstr>
      <vt:lpstr>Встроенный CSS (inline) </vt:lpstr>
      <vt:lpstr>Внутренний CSS</vt:lpstr>
      <vt:lpstr>Итог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Мусоев Мухаммадчон Насимчонович</dc:creator>
  <cp:lastModifiedBy>Мусоев Мухаммадчон Насимчонович</cp:lastModifiedBy>
  <cp:revision>2</cp:revision>
  <dcterms:modified xsi:type="dcterms:W3CDTF">2026-02-20T04:15:57Z</dcterms:modified>
</cp:coreProperties>
</file>